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08" r:id="rId2"/>
    <p:sldId id="283" r:id="rId3"/>
    <p:sldId id="305" r:id="rId4"/>
    <p:sldId id="297" r:id="rId5"/>
    <p:sldId id="267" r:id="rId6"/>
    <p:sldId id="274" r:id="rId7"/>
    <p:sldId id="302" r:id="rId8"/>
    <p:sldId id="303" r:id="rId9"/>
    <p:sldId id="293" r:id="rId10"/>
    <p:sldId id="306" r:id="rId11"/>
    <p:sldId id="281" r:id="rId12"/>
    <p:sldId id="27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2922" autoAdjust="0"/>
  </p:normalViewPr>
  <p:slideViewPr>
    <p:cSldViewPr snapToGrid="0">
      <p:cViewPr varScale="1">
        <p:scale>
          <a:sx n="58" d="100"/>
          <a:sy n="58" d="100"/>
        </p:scale>
        <p:origin x="3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972980-86A8-4B95-9CEC-54CC2FE02C3E}" type="datetimeFigureOut">
              <a:rPr lang="pt-BR" smtClean="0"/>
              <a:t>17/12/2020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8C0F6-FB1E-4F79-B908-539CB24257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4174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 Victor Verga - Prof Paulo Borges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9313213"/>
      </p:ext>
    </p:extLst>
  </p:cSld>
  <p:clrMapOvr>
    <a:masterClrMapping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 Victor Verga - Prof Paulo Borges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1807550"/>
      </p:ext>
    </p:extLst>
  </p:cSld>
  <p:clrMapOvr>
    <a:masterClrMapping/>
  </p:clrMapOvr>
  <p:hf sldNum="0"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 Victor Verga - Prof Paulo Borges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6489222"/>
      </p:ext>
    </p:extLst>
  </p:cSld>
  <p:clrMapOvr>
    <a:masterClrMapping/>
  </p:clrMapOvr>
  <p:hf sldNum="0"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 Victor Verga - Prof Paulo Borges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8775587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 Victor Verga - Prof Paulo Borges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0946828"/>
      </p:ext>
    </p:extLst>
  </p:cSld>
  <p:clrMapOvr>
    <a:masterClrMapping/>
  </p:clrMapOvr>
  <p:hf sldNum="0"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 Victor Verga - Prof Paulo Borges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677763"/>
      </p:ext>
    </p:extLst>
  </p:cSld>
  <p:clrMapOvr>
    <a:masterClrMapping/>
  </p:clrMapOvr>
  <p:hf sldNum="0"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 Victor Verga - Prof Paulo Borges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7656038"/>
      </p:ext>
    </p:extLst>
  </p:cSld>
  <p:clrMapOvr>
    <a:masterClrMapping/>
  </p:clrMapOvr>
  <p:hf sldNum="0"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 Victor Verga - Prof Paulo Borges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8994178"/>
      </p:ext>
    </p:extLst>
  </p:cSld>
  <p:clrMapOvr>
    <a:masterClrMapping/>
  </p:clrMapOvr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 Victor Verga - Prof Paulo Borges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32183"/>
      </p:ext>
    </p:extLst>
  </p:cSld>
  <p:clrMapOvr>
    <a:masterClrMapping/>
  </p:clrMapOvr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 Victor Verga - Prof Paulo Borges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5003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 Victor Verga - Prof Paulo Borges</a:t>
            </a:r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1901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 Victor Verga - Prof Paulo Borges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4829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 Victor Verga - Prof Paulo Borges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8494873"/>
      </p:ext>
    </p:extLst>
  </p:cSld>
  <p:clrMapOvr>
    <a:masterClrMapping/>
  </p:clrMapOvr>
  <p:hf sldNum="0"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 Victor Verga - Prof Paulo Borges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5263311"/>
      </p:ext>
    </p:extLst>
  </p:cSld>
  <p:clrMapOvr>
    <a:masterClrMapping/>
  </p:clrMapOvr>
  <p:hf sldNum="0"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 Victor Verga - Prof Paulo Borges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00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/>
              <a:t>Prof. Victor Verga - Prof Paulo Borges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9018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01-2020 PCCU1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/>
              <a:t>Prof. Victor Verga - Prof Paulo Borges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FFDEA59-7076-43FF-BD57-ACBA7789648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7236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944F5872-A8B9-48D3-88C6-ACF81200B85F}"/>
              </a:ext>
            </a:extLst>
          </p:cNvPr>
          <p:cNvSpPr txBox="1"/>
          <p:nvPr/>
        </p:nvSpPr>
        <p:spPr>
          <a:xfrm>
            <a:off x="2025748" y="381001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INSTITUTO FEDERAL DE EDUCAÇÃO, CIÊNCIA E TECNOLOGIA</a:t>
            </a:r>
          </a:p>
          <a:p>
            <a:r>
              <a:rPr lang="pt-BR" dirty="0"/>
              <a:t>CAMPUS SÃO PAULO</a:t>
            </a:r>
          </a:p>
        </p:txBody>
      </p:sp>
      <p:pic>
        <p:nvPicPr>
          <p:cNvPr id="7" name="Picture 2" descr="Identidade Visual do Câmpus Votuporanga do IFSP - Instituto ...">
            <a:extLst>
              <a:ext uri="{FF2B5EF4-FFF2-40B4-BE49-F238E27FC236}">
                <a16:creationId xmlns:a16="http://schemas.microsoft.com/office/drawing/2014/main" id="{08CDAA0D-3A72-42D5-95C1-14BF54FBEC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81" b="54871"/>
          <a:stretch/>
        </p:blipFill>
        <p:spPr bwMode="auto">
          <a:xfrm>
            <a:off x="740785" y="393525"/>
            <a:ext cx="1466837" cy="1100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30747096-BC9D-4AE0-BD51-069FF93BE229}"/>
              </a:ext>
            </a:extLst>
          </p:cNvPr>
          <p:cNvSpPr txBox="1"/>
          <p:nvPr/>
        </p:nvSpPr>
        <p:spPr>
          <a:xfrm>
            <a:off x="1867989" y="2286000"/>
            <a:ext cx="7576457" cy="3847207"/>
          </a:xfrm>
          <a:custGeom>
            <a:avLst/>
            <a:gdLst>
              <a:gd name="connsiteX0" fmla="*/ 0 w 7576457"/>
              <a:gd name="connsiteY0" fmla="*/ 0 h 3847207"/>
              <a:gd name="connsiteX1" fmla="*/ 431275 w 7576457"/>
              <a:gd name="connsiteY1" fmla="*/ 0 h 3847207"/>
              <a:gd name="connsiteX2" fmla="*/ 1165609 w 7576457"/>
              <a:gd name="connsiteY2" fmla="*/ 0 h 3847207"/>
              <a:gd name="connsiteX3" fmla="*/ 1521119 w 7576457"/>
              <a:gd name="connsiteY3" fmla="*/ 0 h 3847207"/>
              <a:gd name="connsiteX4" fmla="*/ 1952395 w 7576457"/>
              <a:gd name="connsiteY4" fmla="*/ 0 h 3847207"/>
              <a:gd name="connsiteX5" fmla="*/ 2686728 w 7576457"/>
              <a:gd name="connsiteY5" fmla="*/ 0 h 3847207"/>
              <a:gd name="connsiteX6" fmla="*/ 3421062 w 7576457"/>
              <a:gd name="connsiteY6" fmla="*/ 0 h 3847207"/>
              <a:gd name="connsiteX7" fmla="*/ 3776572 w 7576457"/>
              <a:gd name="connsiteY7" fmla="*/ 0 h 3847207"/>
              <a:gd name="connsiteX8" fmla="*/ 4132083 w 7576457"/>
              <a:gd name="connsiteY8" fmla="*/ 0 h 3847207"/>
              <a:gd name="connsiteX9" fmla="*/ 4866417 w 7576457"/>
              <a:gd name="connsiteY9" fmla="*/ 0 h 3847207"/>
              <a:gd name="connsiteX10" fmla="*/ 5297692 w 7576457"/>
              <a:gd name="connsiteY10" fmla="*/ 0 h 3847207"/>
              <a:gd name="connsiteX11" fmla="*/ 5804732 w 7576457"/>
              <a:gd name="connsiteY11" fmla="*/ 0 h 3847207"/>
              <a:gd name="connsiteX12" fmla="*/ 6387536 w 7576457"/>
              <a:gd name="connsiteY12" fmla="*/ 0 h 3847207"/>
              <a:gd name="connsiteX13" fmla="*/ 7576457 w 7576457"/>
              <a:gd name="connsiteY13" fmla="*/ 0 h 3847207"/>
              <a:gd name="connsiteX14" fmla="*/ 7576457 w 7576457"/>
              <a:gd name="connsiteY14" fmla="*/ 472657 h 3847207"/>
              <a:gd name="connsiteX15" fmla="*/ 7576457 w 7576457"/>
              <a:gd name="connsiteY15" fmla="*/ 1022258 h 3847207"/>
              <a:gd name="connsiteX16" fmla="*/ 7576457 w 7576457"/>
              <a:gd name="connsiteY16" fmla="*/ 1610331 h 3847207"/>
              <a:gd name="connsiteX17" fmla="*/ 7576457 w 7576457"/>
              <a:gd name="connsiteY17" fmla="*/ 2044516 h 3847207"/>
              <a:gd name="connsiteX18" fmla="*/ 7576457 w 7576457"/>
              <a:gd name="connsiteY18" fmla="*/ 2555645 h 3847207"/>
              <a:gd name="connsiteX19" fmla="*/ 7576457 w 7576457"/>
              <a:gd name="connsiteY19" fmla="*/ 3105246 h 3847207"/>
              <a:gd name="connsiteX20" fmla="*/ 7576457 w 7576457"/>
              <a:gd name="connsiteY20" fmla="*/ 3847207 h 3847207"/>
              <a:gd name="connsiteX21" fmla="*/ 7069417 w 7576457"/>
              <a:gd name="connsiteY21" fmla="*/ 3847207 h 3847207"/>
              <a:gd name="connsiteX22" fmla="*/ 6335084 w 7576457"/>
              <a:gd name="connsiteY22" fmla="*/ 3847207 h 3847207"/>
              <a:gd name="connsiteX23" fmla="*/ 5676515 w 7576457"/>
              <a:gd name="connsiteY23" fmla="*/ 3847207 h 3847207"/>
              <a:gd name="connsiteX24" fmla="*/ 5321004 w 7576457"/>
              <a:gd name="connsiteY24" fmla="*/ 3847207 h 3847207"/>
              <a:gd name="connsiteX25" fmla="*/ 4965493 w 7576457"/>
              <a:gd name="connsiteY25" fmla="*/ 3847207 h 3847207"/>
              <a:gd name="connsiteX26" fmla="*/ 4306924 w 7576457"/>
              <a:gd name="connsiteY26" fmla="*/ 3847207 h 3847207"/>
              <a:gd name="connsiteX27" fmla="*/ 3572591 w 7576457"/>
              <a:gd name="connsiteY27" fmla="*/ 3847207 h 3847207"/>
              <a:gd name="connsiteX28" fmla="*/ 2914022 w 7576457"/>
              <a:gd name="connsiteY28" fmla="*/ 3847207 h 3847207"/>
              <a:gd name="connsiteX29" fmla="*/ 2558511 w 7576457"/>
              <a:gd name="connsiteY29" fmla="*/ 3847207 h 3847207"/>
              <a:gd name="connsiteX30" fmla="*/ 2203001 w 7576457"/>
              <a:gd name="connsiteY30" fmla="*/ 3847207 h 3847207"/>
              <a:gd name="connsiteX31" fmla="*/ 1695961 w 7576457"/>
              <a:gd name="connsiteY31" fmla="*/ 3847207 h 3847207"/>
              <a:gd name="connsiteX32" fmla="*/ 961627 w 7576457"/>
              <a:gd name="connsiteY32" fmla="*/ 3847207 h 3847207"/>
              <a:gd name="connsiteX33" fmla="*/ 0 w 7576457"/>
              <a:gd name="connsiteY33" fmla="*/ 3847207 h 3847207"/>
              <a:gd name="connsiteX34" fmla="*/ 0 w 7576457"/>
              <a:gd name="connsiteY34" fmla="*/ 3220662 h 3847207"/>
              <a:gd name="connsiteX35" fmla="*/ 0 w 7576457"/>
              <a:gd name="connsiteY35" fmla="*/ 2632589 h 3847207"/>
              <a:gd name="connsiteX36" fmla="*/ 0 w 7576457"/>
              <a:gd name="connsiteY36" fmla="*/ 2159932 h 3847207"/>
              <a:gd name="connsiteX37" fmla="*/ 0 w 7576457"/>
              <a:gd name="connsiteY37" fmla="*/ 1533387 h 3847207"/>
              <a:gd name="connsiteX38" fmla="*/ 0 w 7576457"/>
              <a:gd name="connsiteY38" fmla="*/ 906842 h 3847207"/>
              <a:gd name="connsiteX39" fmla="*/ 0 w 7576457"/>
              <a:gd name="connsiteY39" fmla="*/ 0 h 3847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576457" h="3847207" fill="none" extrusionOk="0">
                <a:moveTo>
                  <a:pt x="0" y="0"/>
                </a:moveTo>
                <a:cubicBezTo>
                  <a:pt x="172612" y="-46790"/>
                  <a:pt x="333289" y="29656"/>
                  <a:pt x="431275" y="0"/>
                </a:cubicBezTo>
                <a:cubicBezTo>
                  <a:pt x="529262" y="-29656"/>
                  <a:pt x="899089" y="37694"/>
                  <a:pt x="1165609" y="0"/>
                </a:cubicBezTo>
                <a:cubicBezTo>
                  <a:pt x="1432129" y="-37694"/>
                  <a:pt x="1409527" y="28058"/>
                  <a:pt x="1521119" y="0"/>
                </a:cubicBezTo>
                <a:cubicBezTo>
                  <a:pt x="1632711" y="-28058"/>
                  <a:pt x="1758529" y="17669"/>
                  <a:pt x="1952395" y="0"/>
                </a:cubicBezTo>
                <a:cubicBezTo>
                  <a:pt x="2146261" y="-17669"/>
                  <a:pt x="2457191" y="79092"/>
                  <a:pt x="2686728" y="0"/>
                </a:cubicBezTo>
                <a:cubicBezTo>
                  <a:pt x="2916265" y="-79092"/>
                  <a:pt x="3067523" y="81750"/>
                  <a:pt x="3421062" y="0"/>
                </a:cubicBezTo>
                <a:cubicBezTo>
                  <a:pt x="3774601" y="-81750"/>
                  <a:pt x="3611560" y="37624"/>
                  <a:pt x="3776572" y="0"/>
                </a:cubicBezTo>
                <a:cubicBezTo>
                  <a:pt x="3941584" y="-37624"/>
                  <a:pt x="4000997" y="13412"/>
                  <a:pt x="4132083" y="0"/>
                </a:cubicBezTo>
                <a:cubicBezTo>
                  <a:pt x="4263169" y="-13412"/>
                  <a:pt x="4500268" y="3126"/>
                  <a:pt x="4866417" y="0"/>
                </a:cubicBezTo>
                <a:cubicBezTo>
                  <a:pt x="5232566" y="-3126"/>
                  <a:pt x="5183577" y="30171"/>
                  <a:pt x="5297692" y="0"/>
                </a:cubicBezTo>
                <a:cubicBezTo>
                  <a:pt x="5411807" y="-30171"/>
                  <a:pt x="5556220" y="44430"/>
                  <a:pt x="5804732" y="0"/>
                </a:cubicBezTo>
                <a:cubicBezTo>
                  <a:pt x="6053244" y="-44430"/>
                  <a:pt x="6266925" y="55864"/>
                  <a:pt x="6387536" y="0"/>
                </a:cubicBezTo>
                <a:cubicBezTo>
                  <a:pt x="6508147" y="-55864"/>
                  <a:pt x="7248837" y="57001"/>
                  <a:pt x="7576457" y="0"/>
                </a:cubicBezTo>
                <a:cubicBezTo>
                  <a:pt x="7628047" y="192090"/>
                  <a:pt x="7560594" y="301141"/>
                  <a:pt x="7576457" y="472657"/>
                </a:cubicBezTo>
                <a:cubicBezTo>
                  <a:pt x="7592320" y="644173"/>
                  <a:pt x="7543190" y="815046"/>
                  <a:pt x="7576457" y="1022258"/>
                </a:cubicBezTo>
                <a:cubicBezTo>
                  <a:pt x="7609724" y="1229470"/>
                  <a:pt x="7560180" y="1332290"/>
                  <a:pt x="7576457" y="1610331"/>
                </a:cubicBezTo>
                <a:cubicBezTo>
                  <a:pt x="7592734" y="1888372"/>
                  <a:pt x="7525484" y="1831615"/>
                  <a:pt x="7576457" y="2044516"/>
                </a:cubicBezTo>
                <a:cubicBezTo>
                  <a:pt x="7627430" y="2257417"/>
                  <a:pt x="7564078" y="2358905"/>
                  <a:pt x="7576457" y="2555645"/>
                </a:cubicBezTo>
                <a:cubicBezTo>
                  <a:pt x="7588836" y="2752385"/>
                  <a:pt x="7561150" y="2917367"/>
                  <a:pt x="7576457" y="3105246"/>
                </a:cubicBezTo>
                <a:cubicBezTo>
                  <a:pt x="7591764" y="3293125"/>
                  <a:pt x="7572609" y="3694728"/>
                  <a:pt x="7576457" y="3847207"/>
                </a:cubicBezTo>
                <a:cubicBezTo>
                  <a:pt x="7434314" y="3858413"/>
                  <a:pt x="7250859" y="3841336"/>
                  <a:pt x="7069417" y="3847207"/>
                </a:cubicBezTo>
                <a:cubicBezTo>
                  <a:pt x="6887975" y="3853078"/>
                  <a:pt x="6625694" y="3802253"/>
                  <a:pt x="6335084" y="3847207"/>
                </a:cubicBezTo>
                <a:cubicBezTo>
                  <a:pt x="6044474" y="3892161"/>
                  <a:pt x="5815613" y="3793624"/>
                  <a:pt x="5676515" y="3847207"/>
                </a:cubicBezTo>
                <a:cubicBezTo>
                  <a:pt x="5537417" y="3900790"/>
                  <a:pt x="5460438" y="3805157"/>
                  <a:pt x="5321004" y="3847207"/>
                </a:cubicBezTo>
                <a:cubicBezTo>
                  <a:pt x="5181570" y="3889257"/>
                  <a:pt x="5080049" y="3825116"/>
                  <a:pt x="4965493" y="3847207"/>
                </a:cubicBezTo>
                <a:cubicBezTo>
                  <a:pt x="4850937" y="3869298"/>
                  <a:pt x="4611231" y="3807644"/>
                  <a:pt x="4306924" y="3847207"/>
                </a:cubicBezTo>
                <a:cubicBezTo>
                  <a:pt x="4002617" y="3886770"/>
                  <a:pt x="3825823" y="3816356"/>
                  <a:pt x="3572591" y="3847207"/>
                </a:cubicBezTo>
                <a:cubicBezTo>
                  <a:pt x="3319359" y="3878058"/>
                  <a:pt x="3081029" y="3799010"/>
                  <a:pt x="2914022" y="3847207"/>
                </a:cubicBezTo>
                <a:cubicBezTo>
                  <a:pt x="2747015" y="3895404"/>
                  <a:pt x="2667630" y="3827339"/>
                  <a:pt x="2558511" y="3847207"/>
                </a:cubicBezTo>
                <a:cubicBezTo>
                  <a:pt x="2449392" y="3867075"/>
                  <a:pt x="2294002" y="3818998"/>
                  <a:pt x="2203001" y="3847207"/>
                </a:cubicBezTo>
                <a:cubicBezTo>
                  <a:pt x="2112000" y="3875416"/>
                  <a:pt x="1881614" y="3788676"/>
                  <a:pt x="1695961" y="3847207"/>
                </a:cubicBezTo>
                <a:cubicBezTo>
                  <a:pt x="1510308" y="3905738"/>
                  <a:pt x="1256343" y="3785623"/>
                  <a:pt x="961627" y="3847207"/>
                </a:cubicBezTo>
                <a:cubicBezTo>
                  <a:pt x="666911" y="3908791"/>
                  <a:pt x="351295" y="3840025"/>
                  <a:pt x="0" y="3847207"/>
                </a:cubicBezTo>
                <a:cubicBezTo>
                  <a:pt x="-32912" y="3570736"/>
                  <a:pt x="44415" y="3443742"/>
                  <a:pt x="0" y="3220662"/>
                </a:cubicBezTo>
                <a:cubicBezTo>
                  <a:pt x="-44415" y="2997583"/>
                  <a:pt x="42269" y="2875615"/>
                  <a:pt x="0" y="2632589"/>
                </a:cubicBezTo>
                <a:cubicBezTo>
                  <a:pt x="-42269" y="2389563"/>
                  <a:pt x="48106" y="2277194"/>
                  <a:pt x="0" y="2159932"/>
                </a:cubicBezTo>
                <a:cubicBezTo>
                  <a:pt x="-48106" y="2042670"/>
                  <a:pt x="1836" y="1815151"/>
                  <a:pt x="0" y="1533387"/>
                </a:cubicBezTo>
                <a:cubicBezTo>
                  <a:pt x="-1836" y="1251624"/>
                  <a:pt x="37517" y="1160916"/>
                  <a:pt x="0" y="906842"/>
                </a:cubicBezTo>
                <a:cubicBezTo>
                  <a:pt x="-37517" y="652769"/>
                  <a:pt x="86467" y="312385"/>
                  <a:pt x="0" y="0"/>
                </a:cubicBezTo>
                <a:close/>
              </a:path>
              <a:path w="7576457" h="3847207" stroke="0" extrusionOk="0">
                <a:moveTo>
                  <a:pt x="0" y="0"/>
                </a:moveTo>
                <a:cubicBezTo>
                  <a:pt x="138957" y="-36080"/>
                  <a:pt x="218434" y="23774"/>
                  <a:pt x="355511" y="0"/>
                </a:cubicBezTo>
                <a:cubicBezTo>
                  <a:pt x="492588" y="-23774"/>
                  <a:pt x="624596" y="20894"/>
                  <a:pt x="711021" y="0"/>
                </a:cubicBezTo>
                <a:cubicBezTo>
                  <a:pt x="797446" y="-20894"/>
                  <a:pt x="935511" y="8639"/>
                  <a:pt x="1066532" y="0"/>
                </a:cubicBezTo>
                <a:cubicBezTo>
                  <a:pt x="1197553" y="-8639"/>
                  <a:pt x="1354264" y="15855"/>
                  <a:pt x="1497807" y="0"/>
                </a:cubicBezTo>
                <a:cubicBezTo>
                  <a:pt x="1641350" y="-15855"/>
                  <a:pt x="1881238" y="57091"/>
                  <a:pt x="2004847" y="0"/>
                </a:cubicBezTo>
                <a:cubicBezTo>
                  <a:pt x="2128456" y="-57091"/>
                  <a:pt x="2460861" y="83888"/>
                  <a:pt x="2739181" y="0"/>
                </a:cubicBezTo>
                <a:cubicBezTo>
                  <a:pt x="3017501" y="-83888"/>
                  <a:pt x="3041672" y="30828"/>
                  <a:pt x="3170456" y="0"/>
                </a:cubicBezTo>
                <a:cubicBezTo>
                  <a:pt x="3299241" y="-30828"/>
                  <a:pt x="3599255" y="68322"/>
                  <a:pt x="3753260" y="0"/>
                </a:cubicBezTo>
                <a:cubicBezTo>
                  <a:pt x="3907265" y="-68322"/>
                  <a:pt x="4196779" y="15738"/>
                  <a:pt x="4411829" y="0"/>
                </a:cubicBezTo>
                <a:cubicBezTo>
                  <a:pt x="4626879" y="-15738"/>
                  <a:pt x="4911303" y="10641"/>
                  <a:pt x="5146163" y="0"/>
                </a:cubicBezTo>
                <a:cubicBezTo>
                  <a:pt x="5381023" y="-10641"/>
                  <a:pt x="5367554" y="2899"/>
                  <a:pt x="5501673" y="0"/>
                </a:cubicBezTo>
                <a:cubicBezTo>
                  <a:pt x="5635792" y="-2899"/>
                  <a:pt x="5867704" y="45905"/>
                  <a:pt x="6008713" y="0"/>
                </a:cubicBezTo>
                <a:cubicBezTo>
                  <a:pt x="6149722" y="-45905"/>
                  <a:pt x="6347059" y="30123"/>
                  <a:pt x="6439988" y="0"/>
                </a:cubicBezTo>
                <a:cubicBezTo>
                  <a:pt x="6532917" y="-30123"/>
                  <a:pt x="6731944" y="6401"/>
                  <a:pt x="7022793" y="0"/>
                </a:cubicBezTo>
                <a:cubicBezTo>
                  <a:pt x="7313643" y="-6401"/>
                  <a:pt x="7307380" y="65921"/>
                  <a:pt x="7576457" y="0"/>
                </a:cubicBezTo>
                <a:cubicBezTo>
                  <a:pt x="7627704" y="134755"/>
                  <a:pt x="7511158" y="334828"/>
                  <a:pt x="7576457" y="626545"/>
                </a:cubicBezTo>
                <a:cubicBezTo>
                  <a:pt x="7641756" y="918262"/>
                  <a:pt x="7506500" y="1013114"/>
                  <a:pt x="7576457" y="1253090"/>
                </a:cubicBezTo>
                <a:cubicBezTo>
                  <a:pt x="7646414" y="1493067"/>
                  <a:pt x="7572853" y="1541870"/>
                  <a:pt x="7576457" y="1802691"/>
                </a:cubicBezTo>
                <a:cubicBezTo>
                  <a:pt x="7580061" y="2063512"/>
                  <a:pt x="7551705" y="2180824"/>
                  <a:pt x="7576457" y="2313820"/>
                </a:cubicBezTo>
                <a:cubicBezTo>
                  <a:pt x="7601209" y="2446816"/>
                  <a:pt x="7552379" y="2723296"/>
                  <a:pt x="7576457" y="2863421"/>
                </a:cubicBezTo>
                <a:cubicBezTo>
                  <a:pt x="7600535" y="3003546"/>
                  <a:pt x="7530712" y="3084673"/>
                  <a:pt x="7576457" y="3297606"/>
                </a:cubicBezTo>
                <a:cubicBezTo>
                  <a:pt x="7622202" y="3510540"/>
                  <a:pt x="7559001" y="3653400"/>
                  <a:pt x="7576457" y="3847207"/>
                </a:cubicBezTo>
                <a:cubicBezTo>
                  <a:pt x="7502699" y="3857897"/>
                  <a:pt x="7343606" y="3846331"/>
                  <a:pt x="7220946" y="3847207"/>
                </a:cubicBezTo>
                <a:cubicBezTo>
                  <a:pt x="7098286" y="3848083"/>
                  <a:pt x="6965712" y="3832662"/>
                  <a:pt x="6865436" y="3847207"/>
                </a:cubicBezTo>
                <a:cubicBezTo>
                  <a:pt x="6765160" y="3861752"/>
                  <a:pt x="6498791" y="3830624"/>
                  <a:pt x="6206867" y="3847207"/>
                </a:cubicBezTo>
                <a:cubicBezTo>
                  <a:pt x="5914943" y="3863790"/>
                  <a:pt x="5815484" y="3779434"/>
                  <a:pt x="5624062" y="3847207"/>
                </a:cubicBezTo>
                <a:cubicBezTo>
                  <a:pt x="5432641" y="3914980"/>
                  <a:pt x="5177535" y="3817795"/>
                  <a:pt x="5041258" y="3847207"/>
                </a:cubicBezTo>
                <a:cubicBezTo>
                  <a:pt x="4904981" y="3876619"/>
                  <a:pt x="4841741" y="3829111"/>
                  <a:pt x="4685747" y="3847207"/>
                </a:cubicBezTo>
                <a:cubicBezTo>
                  <a:pt x="4529753" y="3865303"/>
                  <a:pt x="4402095" y="3812962"/>
                  <a:pt x="4178707" y="3847207"/>
                </a:cubicBezTo>
                <a:cubicBezTo>
                  <a:pt x="3955319" y="3881452"/>
                  <a:pt x="3620542" y="3829639"/>
                  <a:pt x="3444374" y="3847207"/>
                </a:cubicBezTo>
                <a:cubicBezTo>
                  <a:pt x="3268206" y="3864775"/>
                  <a:pt x="3096247" y="3784660"/>
                  <a:pt x="2785805" y="3847207"/>
                </a:cubicBezTo>
                <a:cubicBezTo>
                  <a:pt x="2475363" y="3909754"/>
                  <a:pt x="2388306" y="3843083"/>
                  <a:pt x="2278765" y="3847207"/>
                </a:cubicBezTo>
                <a:cubicBezTo>
                  <a:pt x="2169224" y="3851331"/>
                  <a:pt x="2018677" y="3840024"/>
                  <a:pt x="1923254" y="3847207"/>
                </a:cubicBezTo>
                <a:cubicBezTo>
                  <a:pt x="1827831" y="3854390"/>
                  <a:pt x="1612301" y="3843520"/>
                  <a:pt x="1491979" y="3847207"/>
                </a:cubicBezTo>
                <a:cubicBezTo>
                  <a:pt x="1371658" y="3850894"/>
                  <a:pt x="1173917" y="3827429"/>
                  <a:pt x="909175" y="3847207"/>
                </a:cubicBezTo>
                <a:cubicBezTo>
                  <a:pt x="644433" y="3866985"/>
                  <a:pt x="724519" y="3827910"/>
                  <a:pt x="553664" y="3847207"/>
                </a:cubicBezTo>
                <a:cubicBezTo>
                  <a:pt x="382809" y="3866504"/>
                  <a:pt x="146727" y="3793704"/>
                  <a:pt x="0" y="3847207"/>
                </a:cubicBezTo>
                <a:cubicBezTo>
                  <a:pt x="-45002" y="3719443"/>
                  <a:pt x="34224" y="3562765"/>
                  <a:pt x="0" y="3413022"/>
                </a:cubicBezTo>
                <a:cubicBezTo>
                  <a:pt x="-34224" y="3263280"/>
                  <a:pt x="62643" y="2952240"/>
                  <a:pt x="0" y="2824949"/>
                </a:cubicBezTo>
                <a:cubicBezTo>
                  <a:pt x="-62643" y="2697658"/>
                  <a:pt x="52431" y="2431338"/>
                  <a:pt x="0" y="2236876"/>
                </a:cubicBezTo>
                <a:cubicBezTo>
                  <a:pt x="-52431" y="2042414"/>
                  <a:pt x="3144" y="1958991"/>
                  <a:pt x="0" y="1687275"/>
                </a:cubicBezTo>
                <a:cubicBezTo>
                  <a:pt x="-3144" y="1415559"/>
                  <a:pt x="20716" y="1298814"/>
                  <a:pt x="0" y="1099202"/>
                </a:cubicBezTo>
                <a:cubicBezTo>
                  <a:pt x="-20716" y="899590"/>
                  <a:pt x="9226" y="692068"/>
                  <a:pt x="0" y="472657"/>
                </a:cubicBezTo>
                <a:cubicBezTo>
                  <a:pt x="-9226" y="253247"/>
                  <a:pt x="28805" y="113048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57150"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607371773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800" b="1" baseline="300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800" b="1" baseline="3000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charset="0"/>
              </a:rPr>
              <a:t>Aula Virtual </a:t>
            </a:r>
          </a:p>
          <a:p>
            <a:pPr algn="ctr">
              <a:spcBef>
                <a:spcPct val="50000"/>
              </a:spcBef>
              <a:defRPr/>
            </a:pPr>
            <a:r>
              <a:rPr lang="pt-BR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charset="0"/>
              </a:rPr>
              <a:t>CANTEIRO DE OBRAS</a:t>
            </a:r>
          </a:p>
          <a:p>
            <a:pPr algn="ctr">
              <a:spcBef>
                <a:spcPts val="600"/>
              </a:spcBef>
              <a:defRPr/>
            </a:pPr>
            <a:r>
              <a:rPr lang="pt-B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charset="0"/>
              </a:rPr>
              <a:t>PCCU 1</a:t>
            </a:r>
          </a:p>
          <a:p>
            <a:pPr algn="ctr">
              <a:spcBef>
                <a:spcPts val="600"/>
              </a:spcBef>
              <a:defRPr/>
            </a:pPr>
            <a:r>
              <a:rPr lang="pt-BR" sz="60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charset="0"/>
              </a:rPr>
              <a:t>Alvenaria </a:t>
            </a:r>
            <a:r>
              <a:rPr lang="pt-BR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ial" charset="0"/>
              </a:rPr>
              <a:t> </a:t>
            </a:r>
            <a:endParaRPr lang="pt-BR" sz="54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486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6">
            <a:extLst>
              <a:ext uri="{FF2B5EF4-FFF2-40B4-BE49-F238E27FC236}">
                <a16:creationId xmlns:a16="http://schemas.microsoft.com/office/drawing/2014/main" id="{BDDE52C1-EC3A-4EFD-A421-DDE199044A4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398288" y="4503304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" name="Rectangle 23">
            <a:extLst>
              <a:ext uri="{FF2B5EF4-FFF2-40B4-BE49-F238E27FC236}">
                <a16:creationId xmlns:a16="http://schemas.microsoft.com/office/drawing/2014/main" id="{20073B57-54EE-482F-A8AE-A4B3DD571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9716" y="4520270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B3A8855E-AC58-454C-A023-81EE70833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5854" y="4520269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E3F6CFDF-1BE0-4963-8EF0-22E8579309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9621" y="4521226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8" name="Rectangle 24">
            <a:extLst>
              <a:ext uri="{FF2B5EF4-FFF2-40B4-BE49-F238E27FC236}">
                <a16:creationId xmlns:a16="http://schemas.microsoft.com/office/drawing/2014/main" id="{DBBE83EB-710F-4CB5-B6DD-9FE0EBD99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7340" y="4520270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9" name="Rectangle 25">
            <a:extLst>
              <a:ext uri="{FF2B5EF4-FFF2-40B4-BE49-F238E27FC236}">
                <a16:creationId xmlns:a16="http://schemas.microsoft.com/office/drawing/2014/main" id="{2D11B24E-78E9-422E-837D-C2C9E8AA89B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20108" y="4501152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0" name="Text Box 12">
            <a:extLst>
              <a:ext uri="{FF2B5EF4-FFF2-40B4-BE49-F238E27FC236}">
                <a16:creationId xmlns:a16="http://schemas.microsoft.com/office/drawing/2014/main" id="{58EAD982-99CC-4B3C-A2E8-431C42671B6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267274" y="4116056"/>
            <a:ext cx="800219" cy="3402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t-BR" altLang="pt-BR" sz="4000" dirty="0"/>
              <a:t>ELEVAÇÃO</a:t>
            </a:r>
            <a:endParaRPr lang="pt-BR" altLang="pt-BR" sz="4000" dirty="0">
              <a:latin typeface="Arial Unicode MS" panose="020B0604020202020204" pitchFamily="34" charset="-128"/>
            </a:endParaRP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BAD3634F-FA8D-4DDF-8383-D38DFF44CAFA}"/>
              </a:ext>
            </a:extLst>
          </p:cNvPr>
          <p:cNvSpPr/>
          <p:nvPr/>
        </p:nvSpPr>
        <p:spPr>
          <a:xfrm rot="5400000">
            <a:off x="6575742" y="4555058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49341E4A-8D22-4D76-AD41-56B2102EDEA8}"/>
              </a:ext>
            </a:extLst>
          </p:cNvPr>
          <p:cNvSpPr/>
          <p:nvPr/>
        </p:nvSpPr>
        <p:spPr>
          <a:xfrm rot="5400000">
            <a:off x="6048934" y="4563205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E804681-788C-46FA-AAC9-E247950990E8}"/>
              </a:ext>
            </a:extLst>
          </p:cNvPr>
          <p:cNvSpPr/>
          <p:nvPr/>
        </p:nvSpPr>
        <p:spPr>
          <a:xfrm rot="5400000">
            <a:off x="5533582" y="4567697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18AAC565-C5C0-4687-AFAB-7170C4D0949D}"/>
              </a:ext>
            </a:extLst>
          </p:cNvPr>
          <p:cNvSpPr/>
          <p:nvPr/>
        </p:nvSpPr>
        <p:spPr>
          <a:xfrm rot="5400000">
            <a:off x="5025638" y="4566715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FD9D4CF3-ACCA-4509-A6D7-66F598BFFA52}"/>
              </a:ext>
            </a:extLst>
          </p:cNvPr>
          <p:cNvSpPr/>
          <p:nvPr/>
        </p:nvSpPr>
        <p:spPr>
          <a:xfrm rot="5400000">
            <a:off x="4521288" y="4573182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ctangle 23">
            <a:extLst>
              <a:ext uri="{FF2B5EF4-FFF2-40B4-BE49-F238E27FC236}">
                <a16:creationId xmlns:a16="http://schemas.microsoft.com/office/drawing/2014/main" id="{CE911B1F-6068-49E9-B24C-659F396F3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1320" y="432666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7" name="Rectangle 23">
            <a:extLst>
              <a:ext uri="{FF2B5EF4-FFF2-40B4-BE49-F238E27FC236}">
                <a16:creationId xmlns:a16="http://schemas.microsoft.com/office/drawing/2014/main" id="{1DA373A2-38C6-47DE-836A-DE3EF8DF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8852" y="432551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45F20617-67AE-49F9-AFAE-9AD71E975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1269" y="4318883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9" name="Rectangle 23">
            <a:extLst>
              <a:ext uri="{FF2B5EF4-FFF2-40B4-BE49-F238E27FC236}">
                <a16:creationId xmlns:a16="http://schemas.microsoft.com/office/drawing/2014/main" id="{D43D9540-A82D-4F6C-ABD1-C8CB518B3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4444" y="4325326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0" name="Rectangle 23">
            <a:extLst>
              <a:ext uri="{FF2B5EF4-FFF2-40B4-BE49-F238E27FC236}">
                <a16:creationId xmlns:a16="http://schemas.microsoft.com/office/drawing/2014/main" id="{AB774BF2-7B69-40CD-BC15-B75BFC6BE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8693" y="4318883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70092746-8097-4CE7-AC7F-6DDE85B87D7A}"/>
              </a:ext>
            </a:extLst>
          </p:cNvPr>
          <p:cNvSpPr/>
          <p:nvPr/>
        </p:nvSpPr>
        <p:spPr>
          <a:xfrm rot="5400000">
            <a:off x="4773338" y="4367500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>
            <a:extLst>
              <a:ext uri="{FF2B5EF4-FFF2-40B4-BE49-F238E27FC236}">
                <a16:creationId xmlns:a16="http://schemas.microsoft.com/office/drawing/2014/main" id="{09D7FF0A-D467-4483-A12F-A5FD7EE364BD}"/>
              </a:ext>
            </a:extLst>
          </p:cNvPr>
          <p:cNvSpPr/>
          <p:nvPr/>
        </p:nvSpPr>
        <p:spPr>
          <a:xfrm rot="5400000">
            <a:off x="5300322" y="4364092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AC230AA9-1761-4461-98A7-0F4DAE65EDEC}"/>
              </a:ext>
            </a:extLst>
          </p:cNvPr>
          <p:cNvSpPr/>
          <p:nvPr/>
        </p:nvSpPr>
        <p:spPr>
          <a:xfrm rot="5400000">
            <a:off x="5818660" y="4360870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E39CBF62-9A62-4D37-9FAF-780BDBA05734}"/>
              </a:ext>
            </a:extLst>
          </p:cNvPr>
          <p:cNvSpPr/>
          <p:nvPr/>
        </p:nvSpPr>
        <p:spPr>
          <a:xfrm rot="5400000">
            <a:off x="6336643" y="4364092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83098A0F-25B5-40C6-B9C8-7159FF5FB26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407589" y="4099187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6" name="Rectangle 23">
            <a:extLst>
              <a:ext uri="{FF2B5EF4-FFF2-40B4-BE49-F238E27FC236}">
                <a16:creationId xmlns:a16="http://schemas.microsoft.com/office/drawing/2014/main" id="{BD08C79B-75E2-4254-8ADE-C54B0571C1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9017" y="4116153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7" name="Rectangle 21">
            <a:extLst>
              <a:ext uri="{FF2B5EF4-FFF2-40B4-BE49-F238E27FC236}">
                <a16:creationId xmlns:a16="http://schemas.microsoft.com/office/drawing/2014/main" id="{1AE809F7-B002-4668-B547-ED8068A84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5155" y="4116152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8" name="Rectangle 21">
            <a:extLst>
              <a:ext uri="{FF2B5EF4-FFF2-40B4-BE49-F238E27FC236}">
                <a16:creationId xmlns:a16="http://schemas.microsoft.com/office/drawing/2014/main" id="{7EFC5413-0D6F-4EFD-A81B-FF83D994F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8922" y="4117109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9" name="Rectangle 24">
            <a:extLst>
              <a:ext uri="{FF2B5EF4-FFF2-40B4-BE49-F238E27FC236}">
                <a16:creationId xmlns:a16="http://schemas.microsoft.com/office/drawing/2014/main" id="{EEC89179-AD21-432B-A83B-76AA17DAD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641" y="4116153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0" name="Rectangle 25">
            <a:extLst>
              <a:ext uri="{FF2B5EF4-FFF2-40B4-BE49-F238E27FC236}">
                <a16:creationId xmlns:a16="http://schemas.microsoft.com/office/drawing/2014/main" id="{38391EFC-1613-49F3-8F43-922BAE72DC9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29409" y="4097035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528F2B87-3037-4FA1-BF8A-1B0173D3F606}"/>
              </a:ext>
            </a:extLst>
          </p:cNvPr>
          <p:cNvSpPr/>
          <p:nvPr/>
        </p:nvSpPr>
        <p:spPr>
          <a:xfrm rot="5400000">
            <a:off x="6585043" y="4150941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69479AAE-0845-4838-B63B-D57F32A1EFBC}"/>
              </a:ext>
            </a:extLst>
          </p:cNvPr>
          <p:cNvSpPr/>
          <p:nvPr/>
        </p:nvSpPr>
        <p:spPr>
          <a:xfrm rot="5400000">
            <a:off x="6058235" y="4159088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625F48F4-C153-463C-89C9-3D4FF9928696}"/>
              </a:ext>
            </a:extLst>
          </p:cNvPr>
          <p:cNvSpPr/>
          <p:nvPr/>
        </p:nvSpPr>
        <p:spPr>
          <a:xfrm rot="5400000">
            <a:off x="5542883" y="4163580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4E1284FD-83E3-45FC-AFDA-F965723974E9}"/>
              </a:ext>
            </a:extLst>
          </p:cNvPr>
          <p:cNvSpPr/>
          <p:nvPr/>
        </p:nvSpPr>
        <p:spPr>
          <a:xfrm rot="5400000">
            <a:off x="5034939" y="4162598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01102045-939E-4F8B-BE49-E05CFD5B708C}"/>
              </a:ext>
            </a:extLst>
          </p:cNvPr>
          <p:cNvSpPr/>
          <p:nvPr/>
        </p:nvSpPr>
        <p:spPr>
          <a:xfrm rot="5400000">
            <a:off x="4530589" y="4169065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CECE068A-4187-48FA-9B36-578B874D9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0621" y="392254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7" name="Rectangle 23">
            <a:extLst>
              <a:ext uri="{FF2B5EF4-FFF2-40B4-BE49-F238E27FC236}">
                <a16:creationId xmlns:a16="http://schemas.microsoft.com/office/drawing/2014/main" id="{F58F9FA3-1084-48DC-82A0-170BD71F4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8153" y="392139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8" name="Rectangle 23">
            <a:extLst>
              <a:ext uri="{FF2B5EF4-FFF2-40B4-BE49-F238E27FC236}">
                <a16:creationId xmlns:a16="http://schemas.microsoft.com/office/drawing/2014/main" id="{CA442D47-4EC5-4FB9-A3A7-2CC9CA593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0570" y="3914766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9" name="Rectangle 23">
            <a:extLst>
              <a:ext uri="{FF2B5EF4-FFF2-40B4-BE49-F238E27FC236}">
                <a16:creationId xmlns:a16="http://schemas.microsoft.com/office/drawing/2014/main" id="{E9D1CE10-4373-4FD1-B901-86B0CA306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745" y="3921209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0" name="Rectangle 23">
            <a:extLst>
              <a:ext uri="{FF2B5EF4-FFF2-40B4-BE49-F238E27FC236}">
                <a16:creationId xmlns:a16="http://schemas.microsoft.com/office/drawing/2014/main" id="{01050190-4065-4734-9181-040D0EE89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7994" y="3914766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F4DD917B-6928-4D21-B38C-C8FB71026EE4}"/>
              </a:ext>
            </a:extLst>
          </p:cNvPr>
          <p:cNvSpPr/>
          <p:nvPr/>
        </p:nvSpPr>
        <p:spPr>
          <a:xfrm rot="5400000">
            <a:off x="4782639" y="3963383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311AE523-820C-42FB-A81E-368EB34FBE9A}"/>
              </a:ext>
            </a:extLst>
          </p:cNvPr>
          <p:cNvSpPr/>
          <p:nvPr/>
        </p:nvSpPr>
        <p:spPr>
          <a:xfrm rot="5400000">
            <a:off x="5309623" y="3959975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4F5F2A01-BC31-46C6-9ECE-A425B725DC0B}"/>
              </a:ext>
            </a:extLst>
          </p:cNvPr>
          <p:cNvSpPr/>
          <p:nvPr/>
        </p:nvSpPr>
        <p:spPr>
          <a:xfrm rot="5400000">
            <a:off x="5827961" y="3956753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07AA5193-46B1-4057-97F6-18CCC374FA8E}"/>
              </a:ext>
            </a:extLst>
          </p:cNvPr>
          <p:cNvSpPr/>
          <p:nvPr/>
        </p:nvSpPr>
        <p:spPr>
          <a:xfrm rot="5400000">
            <a:off x="6345944" y="3959975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Rectangle 26">
            <a:extLst>
              <a:ext uri="{FF2B5EF4-FFF2-40B4-BE49-F238E27FC236}">
                <a16:creationId xmlns:a16="http://schemas.microsoft.com/office/drawing/2014/main" id="{E36DD9F5-E70C-4110-9C4A-74B0E8359EA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410310" y="3696848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6" name="Rectangle 23">
            <a:extLst>
              <a:ext uri="{FF2B5EF4-FFF2-40B4-BE49-F238E27FC236}">
                <a16:creationId xmlns:a16="http://schemas.microsoft.com/office/drawing/2014/main" id="{2A4CCF84-5AE0-4F63-8CBB-AF37E6FC99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1738" y="371381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7" name="Rectangle 21">
            <a:extLst>
              <a:ext uri="{FF2B5EF4-FFF2-40B4-BE49-F238E27FC236}">
                <a16:creationId xmlns:a16="http://schemas.microsoft.com/office/drawing/2014/main" id="{D55CAF0E-D2E2-4391-8368-0FAFE571E5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7876" y="3713813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8" name="Rectangle 21">
            <a:extLst>
              <a:ext uri="{FF2B5EF4-FFF2-40B4-BE49-F238E27FC236}">
                <a16:creationId xmlns:a16="http://schemas.microsoft.com/office/drawing/2014/main" id="{A3EBA123-C8EA-46DD-924A-92B75CCB9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1643" y="3714770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9" name="Rectangle 24">
            <a:extLst>
              <a:ext uri="{FF2B5EF4-FFF2-40B4-BE49-F238E27FC236}">
                <a16:creationId xmlns:a16="http://schemas.microsoft.com/office/drawing/2014/main" id="{2753D8D1-A474-4809-BF48-82A605A8CC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362" y="3713814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0" name="Rectangle 25">
            <a:extLst>
              <a:ext uri="{FF2B5EF4-FFF2-40B4-BE49-F238E27FC236}">
                <a16:creationId xmlns:a16="http://schemas.microsoft.com/office/drawing/2014/main" id="{1B2E055B-92EB-4BE3-ADE8-82479238551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32130" y="3694696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1C48FE3C-3C9F-4EA7-BB3C-B8109685C045}"/>
              </a:ext>
            </a:extLst>
          </p:cNvPr>
          <p:cNvSpPr/>
          <p:nvPr/>
        </p:nvSpPr>
        <p:spPr>
          <a:xfrm rot="5400000">
            <a:off x="6587764" y="3748602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Retângulo 51">
            <a:extLst>
              <a:ext uri="{FF2B5EF4-FFF2-40B4-BE49-F238E27FC236}">
                <a16:creationId xmlns:a16="http://schemas.microsoft.com/office/drawing/2014/main" id="{55C15819-4626-410E-A4CA-35E7E1844480}"/>
              </a:ext>
            </a:extLst>
          </p:cNvPr>
          <p:cNvSpPr/>
          <p:nvPr/>
        </p:nvSpPr>
        <p:spPr>
          <a:xfrm rot="5400000">
            <a:off x="6060956" y="3756749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Retângulo 52">
            <a:extLst>
              <a:ext uri="{FF2B5EF4-FFF2-40B4-BE49-F238E27FC236}">
                <a16:creationId xmlns:a16="http://schemas.microsoft.com/office/drawing/2014/main" id="{F2A94B53-7A9D-46B3-B62B-D9C97E7D7554}"/>
              </a:ext>
            </a:extLst>
          </p:cNvPr>
          <p:cNvSpPr/>
          <p:nvPr/>
        </p:nvSpPr>
        <p:spPr>
          <a:xfrm rot="5400000">
            <a:off x="5545604" y="3761241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Retângulo 53">
            <a:extLst>
              <a:ext uri="{FF2B5EF4-FFF2-40B4-BE49-F238E27FC236}">
                <a16:creationId xmlns:a16="http://schemas.microsoft.com/office/drawing/2014/main" id="{3914399F-FE35-440C-B609-02A60B5E32C9}"/>
              </a:ext>
            </a:extLst>
          </p:cNvPr>
          <p:cNvSpPr/>
          <p:nvPr/>
        </p:nvSpPr>
        <p:spPr>
          <a:xfrm rot="5400000">
            <a:off x="5037660" y="3760259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A8958AD8-04E0-4C9F-BCB7-36D8BDA169F1}"/>
              </a:ext>
            </a:extLst>
          </p:cNvPr>
          <p:cNvSpPr/>
          <p:nvPr/>
        </p:nvSpPr>
        <p:spPr>
          <a:xfrm rot="5400000">
            <a:off x="4533310" y="3766726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6" name="Rectangle 23">
            <a:extLst>
              <a:ext uri="{FF2B5EF4-FFF2-40B4-BE49-F238E27FC236}">
                <a16:creationId xmlns:a16="http://schemas.microsoft.com/office/drawing/2014/main" id="{029D0805-7CC0-4E92-98BF-B9E4B812A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3342" y="3520208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7" name="Rectangle 23">
            <a:extLst>
              <a:ext uri="{FF2B5EF4-FFF2-40B4-BE49-F238E27FC236}">
                <a16:creationId xmlns:a16="http://schemas.microsoft.com/office/drawing/2014/main" id="{7D184B9D-723A-4933-B2DA-210BDE07EA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0874" y="3519058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8" name="Rectangle 23">
            <a:extLst>
              <a:ext uri="{FF2B5EF4-FFF2-40B4-BE49-F238E27FC236}">
                <a16:creationId xmlns:a16="http://schemas.microsoft.com/office/drawing/2014/main" id="{52C81CC6-505E-4E1B-9FD2-CFB7C0EDB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3291" y="351242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9" name="Rectangle 23">
            <a:extLst>
              <a:ext uri="{FF2B5EF4-FFF2-40B4-BE49-F238E27FC236}">
                <a16:creationId xmlns:a16="http://schemas.microsoft.com/office/drawing/2014/main" id="{A0E44CA5-BB5C-4C79-80A5-63F29AA88F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6466" y="3518870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0" name="Rectangle 23">
            <a:extLst>
              <a:ext uri="{FF2B5EF4-FFF2-40B4-BE49-F238E27FC236}">
                <a16:creationId xmlns:a16="http://schemas.microsoft.com/office/drawing/2014/main" id="{1FC6CBD7-380D-428D-BFCD-2D4EE4773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0715" y="351242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1" name="Retângulo 60">
            <a:extLst>
              <a:ext uri="{FF2B5EF4-FFF2-40B4-BE49-F238E27FC236}">
                <a16:creationId xmlns:a16="http://schemas.microsoft.com/office/drawing/2014/main" id="{4D2FAF11-196C-4821-9128-C056C6DC2DE9}"/>
              </a:ext>
            </a:extLst>
          </p:cNvPr>
          <p:cNvSpPr/>
          <p:nvPr/>
        </p:nvSpPr>
        <p:spPr>
          <a:xfrm rot="5400000">
            <a:off x="4785360" y="3561044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2" name="Retângulo 61">
            <a:extLst>
              <a:ext uri="{FF2B5EF4-FFF2-40B4-BE49-F238E27FC236}">
                <a16:creationId xmlns:a16="http://schemas.microsoft.com/office/drawing/2014/main" id="{AE2DC83B-4059-4035-8C47-31CF16A33401}"/>
              </a:ext>
            </a:extLst>
          </p:cNvPr>
          <p:cNvSpPr/>
          <p:nvPr/>
        </p:nvSpPr>
        <p:spPr>
          <a:xfrm rot="5400000">
            <a:off x="5312344" y="3557636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Retângulo 62">
            <a:extLst>
              <a:ext uri="{FF2B5EF4-FFF2-40B4-BE49-F238E27FC236}">
                <a16:creationId xmlns:a16="http://schemas.microsoft.com/office/drawing/2014/main" id="{E41184F2-E79F-40A4-9D93-63A5CE32A23C}"/>
              </a:ext>
            </a:extLst>
          </p:cNvPr>
          <p:cNvSpPr/>
          <p:nvPr/>
        </p:nvSpPr>
        <p:spPr>
          <a:xfrm rot="5400000">
            <a:off x="5830682" y="3554414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4" name="Retângulo 63">
            <a:extLst>
              <a:ext uri="{FF2B5EF4-FFF2-40B4-BE49-F238E27FC236}">
                <a16:creationId xmlns:a16="http://schemas.microsoft.com/office/drawing/2014/main" id="{3977E029-D946-4EB1-9563-14E32FB8EB0B}"/>
              </a:ext>
            </a:extLst>
          </p:cNvPr>
          <p:cNvSpPr/>
          <p:nvPr/>
        </p:nvSpPr>
        <p:spPr>
          <a:xfrm rot="5400000">
            <a:off x="6348665" y="3557636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Rectangle 26">
            <a:extLst>
              <a:ext uri="{FF2B5EF4-FFF2-40B4-BE49-F238E27FC236}">
                <a16:creationId xmlns:a16="http://schemas.microsoft.com/office/drawing/2014/main" id="{29B69894-F14B-4BB9-9566-0520440065B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419611" y="3292731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6" name="Rectangle 23">
            <a:extLst>
              <a:ext uri="{FF2B5EF4-FFF2-40B4-BE49-F238E27FC236}">
                <a16:creationId xmlns:a16="http://schemas.microsoft.com/office/drawing/2014/main" id="{2A077440-156F-444C-BFB4-487C958C7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1039" y="330969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7" name="Rectangle 21">
            <a:extLst>
              <a:ext uri="{FF2B5EF4-FFF2-40B4-BE49-F238E27FC236}">
                <a16:creationId xmlns:a16="http://schemas.microsoft.com/office/drawing/2014/main" id="{ADFAA864-89DC-48B7-AC08-8F1D0EFC1E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7177" y="3309696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8" name="Rectangle 21">
            <a:extLst>
              <a:ext uri="{FF2B5EF4-FFF2-40B4-BE49-F238E27FC236}">
                <a16:creationId xmlns:a16="http://schemas.microsoft.com/office/drawing/2014/main" id="{FC73CE8E-FB86-4622-9D09-436E0F3FFA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0944" y="3310653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9" name="Rectangle 24">
            <a:extLst>
              <a:ext uri="{FF2B5EF4-FFF2-40B4-BE49-F238E27FC236}">
                <a16:creationId xmlns:a16="http://schemas.microsoft.com/office/drawing/2014/main" id="{B42E9C71-42C2-4332-9931-8DA8ACBFE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8663" y="3309697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70" name="Rectangle 25">
            <a:extLst>
              <a:ext uri="{FF2B5EF4-FFF2-40B4-BE49-F238E27FC236}">
                <a16:creationId xmlns:a16="http://schemas.microsoft.com/office/drawing/2014/main" id="{88741D0A-51A1-49A3-AF3B-A2962B7DD14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41431" y="3290579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71" name="Retângulo 70">
            <a:extLst>
              <a:ext uri="{FF2B5EF4-FFF2-40B4-BE49-F238E27FC236}">
                <a16:creationId xmlns:a16="http://schemas.microsoft.com/office/drawing/2014/main" id="{1ED20349-8C8F-4DF8-9914-8777FAD95720}"/>
              </a:ext>
            </a:extLst>
          </p:cNvPr>
          <p:cNvSpPr/>
          <p:nvPr/>
        </p:nvSpPr>
        <p:spPr>
          <a:xfrm rot="5400000">
            <a:off x="6597065" y="3344485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2" name="Retângulo 71">
            <a:extLst>
              <a:ext uri="{FF2B5EF4-FFF2-40B4-BE49-F238E27FC236}">
                <a16:creationId xmlns:a16="http://schemas.microsoft.com/office/drawing/2014/main" id="{81962538-3E5B-44F6-88B0-100C3C7F4291}"/>
              </a:ext>
            </a:extLst>
          </p:cNvPr>
          <p:cNvSpPr/>
          <p:nvPr/>
        </p:nvSpPr>
        <p:spPr>
          <a:xfrm rot="5400000">
            <a:off x="6070257" y="3352632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1565D3A8-39AD-4E75-A424-25845CB6FA5C}"/>
              </a:ext>
            </a:extLst>
          </p:cNvPr>
          <p:cNvSpPr/>
          <p:nvPr/>
        </p:nvSpPr>
        <p:spPr>
          <a:xfrm rot="5400000">
            <a:off x="5554905" y="3357124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Retângulo 73">
            <a:extLst>
              <a:ext uri="{FF2B5EF4-FFF2-40B4-BE49-F238E27FC236}">
                <a16:creationId xmlns:a16="http://schemas.microsoft.com/office/drawing/2014/main" id="{E4FE2BD0-0521-4A6A-B0BE-3B23952E757C}"/>
              </a:ext>
            </a:extLst>
          </p:cNvPr>
          <p:cNvSpPr/>
          <p:nvPr/>
        </p:nvSpPr>
        <p:spPr>
          <a:xfrm rot="5400000">
            <a:off x="5046961" y="3356142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5" name="Retângulo 74">
            <a:extLst>
              <a:ext uri="{FF2B5EF4-FFF2-40B4-BE49-F238E27FC236}">
                <a16:creationId xmlns:a16="http://schemas.microsoft.com/office/drawing/2014/main" id="{6DF668F5-F2A6-4B28-9F5E-C28357CE5F51}"/>
              </a:ext>
            </a:extLst>
          </p:cNvPr>
          <p:cNvSpPr/>
          <p:nvPr/>
        </p:nvSpPr>
        <p:spPr>
          <a:xfrm rot="5400000">
            <a:off x="4542611" y="3362609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6" name="Retângulo 75">
            <a:extLst>
              <a:ext uri="{FF2B5EF4-FFF2-40B4-BE49-F238E27FC236}">
                <a16:creationId xmlns:a16="http://schemas.microsoft.com/office/drawing/2014/main" id="{8FB7CBB3-3D39-4EED-997C-8AE7CC367FB9}"/>
              </a:ext>
            </a:extLst>
          </p:cNvPr>
          <p:cNvSpPr/>
          <p:nvPr/>
        </p:nvSpPr>
        <p:spPr>
          <a:xfrm rot="5400000">
            <a:off x="5641843" y="2246335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7" name="Retângulo 76">
            <a:extLst>
              <a:ext uri="{FF2B5EF4-FFF2-40B4-BE49-F238E27FC236}">
                <a16:creationId xmlns:a16="http://schemas.microsoft.com/office/drawing/2014/main" id="{A0FAD93D-2C1E-4BE8-A334-11578D4FAC42}"/>
              </a:ext>
            </a:extLst>
          </p:cNvPr>
          <p:cNvSpPr/>
          <p:nvPr/>
        </p:nvSpPr>
        <p:spPr>
          <a:xfrm rot="5400000">
            <a:off x="5634635" y="2451670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8" name="Retângulo 77">
            <a:extLst>
              <a:ext uri="{FF2B5EF4-FFF2-40B4-BE49-F238E27FC236}">
                <a16:creationId xmlns:a16="http://schemas.microsoft.com/office/drawing/2014/main" id="{CC8DED37-A607-4CF4-B9A6-F13B5A6AC2C3}"/>
              </a:ext>
            </a:extLst>
          </p:cNvPr>
          <p:cNvSpPr/>
          <p:nvPr/>
        </p:nvSpPr>
        <p:spPr>
          <a:xfrm rot="5400000">
            <a:off x="5628730" y="2642716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9" name="Retângulo 78">
            <a:extLst>
              <a:ext uri="{FF2B5EF4-FFF2-40B4-BE49-F238E27FC236}">
                <a16:creationId xmlns:a16="http://schemas.microsoft.com/office/drawing/2014/main" id="{5C0F3011-0389-48A3-9D80-1A0D2DA62520}"/>
              </a:ext>
            </a:extLst>
          </p:cNvPr>
          <p:cNvSpPr/>
          <p:nvPr/>
        </p:nvSpPr>
        <p:spPr>
          <a:xfrm rot="5400000">
            <a:off x="5630800" y="2843815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0" name="Retângulo 79">
            <a:extLst>
              <a:ext uri="{FF2B5EF4-FFF2-40B4-BE49-F238E27FC236}">
                <a16:creationId xmlns:a16="http://schemas.microsoft.com/office/drawing/2014/main" id="{B29EAD15-A0B7-499D-AADF-4EFB89758AA1}"/>
              </a:ext>
            </a:extLst>
          </p:cNvPr>
          <p:cNvSpPr/>
          <p:nvPr/>
        </p:nvSpPr>
        <p:spPr>
          <a:xfrm rot="5400000">
            <a:off x="5625381" y="3043800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1" name="Retângulo 80">
            <a:extLst>
              <a:ext uri="{FF2B5EF4-FFF2-40B4-BE49-F238E27FC236}">
                <a16:creationId xmlns:a16="http://schemas.microsoft.com/office/drawing/2014/main" id="{E590F77E-A378-4627-813E-4650FF142432}"/>
              </a:ext>
            </a:extLst>
          </p:cNvPr>
          <p:cNvSpPr/>
          <p:nvPr/>
        </p:nvSpPr>
        <p:spPr>
          <a:xfrm rot="5400000">
            <a:off x="5616080" y="3247343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2" name="Retângulo 81">
            <a:extLst>
              <a:ext uri="{FF2B5EF4-FFF2-40B4-BE49-F238E27FC236}">
                <a16:creationId xmlns:a16="http://schemas.microsoft.com/office/drawing/2014/main" id="{8568D9B8-3D9D-4173-B9AB-7C361991BEFB}"/>
              </a:ext>
            </a:extLst>
          </p:cNvPr>
          <p:cNvSpPr/>
          <p:nvPr/>
        </p:nvSpPr>
        <p:spPr>
          <a:xfrm rot="5400000">
            <a:off x="5608612" y="3299031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3" name="CaixaDeTexto 82">
            <a:extLst>
              <a:ext uri="{FF2B5EF4-FFF2-40B4-BE49-F238E27FC236}">
                <a16:creationId xmlns:a16="http://schemas.microsoft.com/office/drawing/2014/main" id="{07E37B2E-B78D-4EC0-AE75-0BF040BC30E8}"/>
              </a:ext>
            </a:extLst>
          </p:cNvPr>
          <p:cNvSpPr txBox="1"/>
          <p:nvPr/>
        </p:nvSpPr>
        <p:spPr>
          <a:xfrm>
            <a:off x="2012535" y="1408019"/>
            <a:ext cx="68322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1" dirty="0">
                <a:solidFill>
                  <a:srgbClr val="00B050"/>
                </a:solidFill>
              </a:rPr>
              <a:t>Parte 1 </a:t>
            </a:r>
            <a:r>
              <a:rPr lang="pt-BR" sz="3600" b="1" dirty="0">
                <a:solidFill>
                  <a:srgbClr val="00B050"/>
                </a:solidFill>
              </a:rPr>
              <a:t>Cruzamento de parede</a:t>
            </a:r>
            <a:endParaRPr lang="ibb-NG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812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5F054EF5-EFE6-45A2-834C-0F0931F39F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FE3C88A-FEDB-4B9C-94EE-5026B326B3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5D51D9B-0E7C-44D3-9215-81F9915232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Rectangle 23">
              <a:extLst>
                <a:ext uri="{FF2B5EF4-FFF2-40B4-BE49-F238E27FC236}">
                  <a16:creationId xmlns:a16="http://schemas.microsoft.com/office/drawing/2014/main" id="{16EFB339-1D4E-4824-A20B-AF30D07CF7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5">
              <a:extLst>
                <a:ext uri="{FF2B5EF4-FFF2-40B4-BE49-F238E27FC236}">
                  <a16:creationId xmlns:a16="http://schemas.microsoft.com/office/drawing/2014/main" id="{00030831-8136-4C61-8F00-6F190C5AE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9B14B360-4798-467E-ADE9-756959EC5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7">
              <a:extLst>
                <a:ext uri="{FF2B5EF4-FFF2-40B4-BE49-F238E27FC236}">
                  <a16:creationId xmlns:a16="http://schemas.microsoft.com/office/drawing/2014/main" id="{9433F2F7-DA21-430A-A31C-D529D9C6A1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0B24FFF9-F75D-4A88-90F8-D2D7BBB8E8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9">
              <a:extLst>
                <a:ext uri="{FF2B5EF4-FFF2-40B4-BE49-F238E27FC236}">
                  <a16:creationId xmlns:a16="http://schemas.microsoft.com/office/drawing/2014/main" id="{A0A2A2C4-404D-431C-8F9A-227932A42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4661DBE2-1BC5-463F-BBB8-199B890D1C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710A6E70-F0B9-4E3D-9A78-2D2FEE5DF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Isosceles Triangle 36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8301227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Graphic 8" descr="Questions">
            <a:extLst>
              <a:ext uri="{FF2B5EF4-FFF2-40B4-BE49-F238E27FC236}">
                <a16:creationId xmlns:a16="http://schemas.microsoft.com/office/drawing/2014/main" id="{4A9030A0-694B-4ABB-80A8-44722F2120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32898" y="1131994"/>
            <a:ext cx="4590386" cy="4590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9127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5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Freeform: Shape 48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AB1D53-1C38-490C-B7FA-3CB03C177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2865125"/>
            <a:ext cx="7772864" cy="975355"/>
          </a:xfrm>
        </p:spPr>
        <p:txBody>
          <a:bodyPr>
            <a:normAutofit fontScale="90000"/>
          </a:bodyPr>
          <a:lstStyle/>
          <a:p>
            <a:pPr algn="l"/>
            <a:r>
              <a:rPr lang="pt-BR" sz="6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 pela atenção</a:t>
            </a:r>
            <a:endParaRPr lang="en-US" sz="6000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Isosceles Triangle 50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923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3EB3C6-B822-4B9C-9C5E-B6350E3886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6311" y="1347733"/>
            <a:ext cx="5282627" cy="136527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ctr">
              <a:buNone/>
            </a:pPr>
            <a:r>
              <a:rPr lang="pt-BR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REVISANDO AULA ANTERIOR</a:t>
            </a:r>
            <a:br>
              <a:rPr lang="pt-BR" sz="24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Fizemos a primeira fiada na aula portanto em seguida vamos rever a marcação.</a:t>
            </a:r>
          </a:p>
          <a:p>
            <a:pPr marL="0" indent="0" algn="just">
              <a:buNone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5D357C-FC61-40C4-AB40-4A90EB26D7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84916" y="2859578"/>
            <a:ext cx="3497252" cy="28838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dirty="0"/>
              <a:t>	</a:t>
            </a:r>
            <a:r>
              <a:rPr lang="pt-BR" sz="2600" dirty="0"/>
              <a:t>	Colocar a argamassa na base assentada.</a:t>
            </a: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pt-BR" sz="2600" dirty="0"/>
              <a:t>	Como estamos aproveitando tijolos, são de várias cores e tamanho, tem que definir a face aparente, que normalmente é a face externa.</a:t>
            </a: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38C4B771-C91C-4689-AA84-D1C484DEC44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571904" y="3093298"/>
            <a:ext cx="761747" cy="3086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TechnicBold" panose="00000400000000000000" pitchFamily="2" charset="2"/>
              <a:buChar char=" "/>
            </a:pPr>
            <a:r>
              <a:rPr lang="pt-BR" altLang="pt-BR" sz="1500" dirty="0"/>
              <a:t>PLANTA PRIMEIRA FIADA</a:t>
            </a:r>
          </a:p>
          <a:p>
            <a:pPr marL="285750" indent="-285750" eaLnBrk="1" hangingPunct="1">
              <a:spcBef>
                <a:spcPct val="50000"/>
              </a:spcBef>
              <a:buFont typeface="TechnicBold" panose="00000400000000000000" pitchFamily="2" charset="2"/>
              <a:buChar char=" "/>
            </a:pPr>
            <a:endParaRPr lang="pt-BR" altLang="pt-BR" sz="1500" dirty="0">
              <a:latin typeface="Arial Unicode MS" panose="020B0604020202020204" pitchFamily="34" charset="-128"/>
            </a:endParaRPr>
          </a:p>
        </p:txBody>
      </p:sp>
      <p:sp>
        <p:nvSpPr>
          <p:cNvPr id="11" name="Rectangle 21">
            <a:extLst>
              <a:ext uri="{FF2B5EF4-FFF2-40B4-BE49-F238E27FC236}">
                <a16:creationId xmlns:a16="http://schemas.microsoft.com/office/drawing/2014/main" id="{A63CB77A-0679-41FB-B618-39CB19FA6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2727" y="3923453"/>
            <a:ext cx="462332" cy="213669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3" name="Rectangle 22">
            <a:extLst>
              <a:ext uri="{FF2B5EF4-FFF2-40B4-BE49-F238E27FC236}">
                <a16:creationId xmlns:a16="http://schemas.microsoft.com/office/drawing/2014/main" id="{7E9311F8-F6E9-475F-A475-A05AFFF184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066" y="3923453"/>
            <a:ext cx="422244" cy="213669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5" name="Rectangle 23">
            <a:extLst>
              <a:ext uri="{FF2B5EF4-FFF2-40B4-BE49-F238E27FC236}">
                <a16:creationId xmlns:a16="http://schemas.microsoft.com/office/drawing/2014/main" id="{9DDA387C-E675-488D-B28B-EE463F1B8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9122" y="3923453"/>
            <a:ext cx="422243" cy="213669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7" name="Rectangle 24">
            <a:extLst>
              <a:ext uri="{FF2B5EF4-FFF2-40B4-BE49-F238E27FC236}">
                <a16:creationId xmlns:a16="http://schemas.microsoft.com/office/drawing/2014/main" id="{5825FF8F-73BC-442C-AA4C-B7329FDC2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6746" y="3923453"/>
            <a:ext cx="430213" cy="213669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9" name="Rectangle 25">
            <a:extLst>
              <a:ext uri="{FF2B5EF4-FFF2-40B4-BE49-F238E27FC236}">
                <a16:creationId xmlns:a16="http://schemas.microsoft.com/office/drawing/2014/main" id="{6B39A991-0958-433C-90E3-F994AB95C27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96096" y="3821322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1" name="Rectangle 26">
            <a:extLst>
              <a:ext uri="{FF2B5EF4-FFF2-40B4-BE49-F238E27FC236}">
                <a16:creationId xmlns:a16="http://schemas.microsoft.com/office/drawing/2014/main" id="{122DA58F-44FB-417A-ABB7-2933AE025D4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69030" y="3825426"/>
            <a:ext cx="437406" cy="190857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3" name="Rectangle 27">
            <a:extLst>
              <a:ext uri="{FF2B5EF4-FFF2-40B4-BE49-F238E27FC236}">
                <a16:creationId xmlns:a16="http://schemas.microsoft.com/office/drawing/2014/main" id="{8AB6CB7E-19A2-46BB-9D0D-5BFB02FE67F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76425" y="3313735"/>
            <a:ext cx="430213" cy="20161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5" name="Rectangle 28">
            <a:extLst>
              <a:ext uri="{FF2B5EF4-FFF2-40B4-BE49-F238E27FC236}">
                <a16:creationId xmlns:a16="http://schemas.microsoft.com/office/drawing/2014/main" id="{5EAEF179-FDE0-4A4B-86ED-361782262C4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998099" y="3313735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7" name="Text Box 40">
            <a:extLst>
              <a:ext uri="{FF2B5EF4-FFF2-40B4-BE49-F238E27FC236}">
                <a16:creationId xmlns:a16="http://schemas.microsoft.com/office/drawing/2014/main" id="{2187541D-AF6A-4914-A6FD-F4B516CF0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237" y="4636349"/>
            <a:ext cx="199537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050" dirty="0"/>
              <a:t>SEM ESCALA</a:t>
            </a:r>
          </a:p>
        </p:txBody>
      </p:sp>
      <p:sp>
        <p:nvSpPr>
          <p:cNvPr id="29" name="Rectangle 26">
            <a:extLst>
              <a:ext uri="{FF2B5EF4-FFF2-40B4-BE49-F238E27FC236}">
                <a16:creationId xmlns:a16="http://schemas.microsoft.com/office/drawing/2014/main" id="{115D5167-EC57-437B-8ECB-3B18C5DF3CE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807694" y="5128090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1" name="Rectangle 23">
            <a:extLst>
              <a:ext uri="{FF2B5EF4-FFF2-40B4-BE49-F238E27FC236}">
                <a16:creationId xmlns:a16="http://schemas.microsoft.com/office/drawing/2014/main" id="{1F767052-2C87-4D3D-B305-0ABD6766E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9122" y="5145056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3" name="Rectangle 21">
            <a:extLst>
              <a:ext uri="{FF2B5EF4-FFF2-40B4-BE49-F238E27FC236}">
                <a16:creationId xmlns:a16="http://schemas.microsoft.com/office/drawing/2014/main" id="{4BE81B27-CDF3-4162-A4B6-DFBE03EBD9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260" y="5145055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5" name="Rectangle 21">
            <a:extLst>
              <a:ext uri="{FF2B5EF4-FFF2-40B4-BE49-F238E27FC236}">
                <a16:creationId xmlns:a16="http://schemas.microsoft.com/office/drawing/2014/main" id="{2BEB4AF6-17A5-4AB4-A959-D96592901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9027" y="5146012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7" name="Rectangle 24">
            <a:extLst>
              <a:ext uri="{FF2B5EF4-FFF2-40B4-BE49-F238E27FC236}">
                <a16:creationId xmlns:a16="http://schemas.microsoft.com/office/drawing/2014/main" id="{50D46A68-E4CD-4B01-AA39-51C175A37F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6746" y="5145056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9" name="Rectangle 25">
            <a:extLst>
              <a:ext uri="{FF2B5EF4-FFF2-40B4-BE49-F238E27FC236}">
                <a16:creationId xmlns:a16="http://schemas.microsoft.com/office/drawing/2014/main" id="{E09B6992-250D-4711-B4FB-B84FA43C0BB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129514" y="5125938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1" name="Text Box 12">
            <a:extLst>
              <a:ext uri="{FF2B5EF4-FFF2-40B4-BE49-F238E27FC236}">
                <a16:creationId xmlns:a16="http://schemas.microsoft.com/office/drawing/2014/main" id="{2F76CBDD-0DE9-4376-B697-12578A60403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2612068" y="4201481"/>
            <a:ext cx="761747" cy="3086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TechnicBold" panose="00000400000000000000" pitchFamily="2" charset="2"/>
              <a:buChar char=" "/>
            </a:pPr>
            <a:r>
              <a:rPr lang="pt-BR" altLang="pt-BR" sz="1500" dirty="0"/>
              <a:t>VISTA PRIMEIRA FIADA</a:t>
            </a:r>
          </a:p>
          <a:p>
            <a:pPr marL="285750" indent="-285750" eaLnBrk="1" hangingPunct="1">
              <a:spcBef>
                <a:spcPct val="50000"/>
              </a:spcBef>
              <a:buFont typeface="TechnicBold" panose="00000400000000000000" pitchFamily="2" charset="2"/>
              <a:buChar char=" "/>
            </a:pPr>
            <a:endParaRPr lang="pt-BR" altLang="pt-BR" sz="1500" dirty="0">
              <a:latin typeface="Arial Unicode MS" panose="020B0604020202020204" pitchFamily="34" charset="-128"/>
            </a:endParaRPr>
          </a:p>
        </p:txBody>
      </p:sp>
      <p:sp>
        <p:nvSpPr>
          <p:cNvPr id="43" name="Text Box 40">
            <a:extLst>
              <a:ext uri="{FF2B5EF4-FFF2-40B4-BE49-F238E27FC236}">
                <a16:creationId xmlns:a16="http://schemas.microsoft.com/office/drawing/2014/main" id="{80359CBA-A6E3-4A9F-8DF7-BB4D9969E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0348" y="5743402"/>
            <a:ext cx="19953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050" dirty="0"/>
              <a:t>SEM</a:t>
            </a:r>
            <a:r>
              <a:rPr lang="pt-BR" sz="1200" dirty="0"/>
              <a:t> </a:t>
            </a:r>
            <a:r>
              <a:rPr lang="pt-BR" sz="1050" dirty="0"/>
              <a:t>ESCALA</a:t>
            </a:r>
            <a:endParaRPr lang="pt-BR" sz="1200" dirty="0"/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DB949FEE-C095-4962-A2CF-FD464EA745B6}"/>
              </a:ext>
            </a:extLst>
          </p:cNvPr>
          <p:cNvSpPr/>
          <p:nvPr/>
        </p:nvSpPr>
        <p:spPr>
          <a:xfrm>
            <a:off x="1793486" y="3629593"/>
            <a:ext cx="190858" cy="774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FE1DED3E-7859-485B-A5DE-EC9B5D3D28C3}"/>
              </a:ext>
            </a:extLst>
          </p:cNvPr>
          <p:cNvSpPr/>
          <p:nvPr/>
        </p:nvSpPr>
        <p:spPr>
          <a:xfrm>
            <a:off x="4115104" y="3629593"/>
            <a:ext cx="198908" cy="7737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Retângulo 48">
            <a:extLst>
              <a:ext uri="{FF2B5EF4-FFF2-40B4-BE49-F238E27FC236}">
                <a16:creationId xmlns:a16="http://schemas.microsoft.com/office/drawing/2014/main" id="{1D61AD01-0031-4451-8EAA-5E7475723708}"/>
              </a:ext>
            </a:extLst>
          </p:cNvPr>
          <p:cNvSpPr/>
          <p:nvPr/>
        </p:nvSpPr>
        <p:spPr>
          <a:xfrm rot="5400000">
            <a:off x="3955852" y="3986577"/>
            <a:ext cx="216269" cy="8482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1026A740-F481-42E7-B0D8-3B43C233145B}"/>
              </a:ext>
            </a:extLst>
          </p:cNvPr>
          <p:cNvSpPr/>
          <p:nvPr/>
        </p:nvSpPr>
        <p:spPr>
          <a:xfrm rot="5400000">
            <a:off x="3431911" y="3984292"/>
            <a:ext cx="216269" cy="893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Retângulo 52">
            <a:extLst>
              <a:ext uri="{FF2B5EF4-FFF2-40B4-BE49-F238E27FC236}">
                <a16:creationId xmlns:a16="http://schemas.microsoft.com/office/drawing/2014/main" id="{F12580E9-BBD9-433E-AFCF-D46840BBF250}"/>
              </a:ext>
            </a:extLst>
          </p:cNvPr>
          <p:cNvSpPr/>
          <p:nvPr/>
        </p:nvSpPr>
        <p:spPr>
          <a:xfrm rot="5400000">
            <a:off x="2940586" y="4003739"/>
            <a:ext cx="202911" cy="5396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F72F96AF-C61C-4137-8F95-EEA4A37518D9}"/>
              </a:ext>
            </a:extLst>
          </p:cNvPr>
          <p:cNvSpPr/>
          <p:nvPr/>
        </p:nvSpPr>
        <p:spPr>
          <a:xfrm rot="5400000">
            <a:off x="2406401" y="3995413"/>
            <a:ext cx="207856" cy="755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7" name="Retângulo 56">
            <a:extLst>
              <a:ext uri="{FF2B5EF4-FFF2-40B4-BE49-F238E27FC236}">
                <a16:creationId xmlns:a16="http://schemas.microsoft.com/office/drawing/2014/main" id="{A1B816CB-3A2D-4A00-B0D5-46E87377E879}"/>
              </a:ext>
            </a:extLst>
          </p:cNvPr>
          <p:cNvSpPr/>
          <p:nvPr/>
        </p:nvSpPr>
        <p:spPr>
          <a:xfrm rot="5400000">
            <a:off x="1916956" y="3996656"/>
            <a:ext cx="207857" cy="730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9" name="Retângulo 58">
            <a:extLst>
              <a:ext uri="{FF2B5EF4-FFF2-40B4-BE49-F238E27FC236}">
                <a16:creationId xmlns:a16="http://schemas.microsoft.com/office/drawing/2014/main" id="{6243644C-7C71-4303-B7EF-A26C45F8E032}"/>
              </a:ext>
            </a:extLst>
          </p:cNvPr>
          <p:cNvSpPr/>
          <p:nvPr/>
        </p:nvSpPr>
        <p:spPr>
          <a:xfrm rot="5400000">
            <a:off x="3985148" y="5179844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1" name="Retângulo 60">
            <a:extLst>
              <a:ext uri="{FF2B5EF4-FFF2-40B4-BE49-F238E27FC236}">
                <a16:creationId xmlns:a16="http://schemas.microsoft.com/office/drawing/2014/main" id="{193B9EC7-2711-4BB3-86D0-1F1151A80CE0}"/>
              </a:ext>
            </a:extLst>
          </p:cNvPr>
          <p:cNvSpPr/>
          <p:nvPr/>
        </p:nvSpPr>
        <p:spPr>
          <a:xfrm rot="5400000">
            <a:off x="3458340" y="5187991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Retângulo 62">
            <a:extLst>
              <a:ext uri="{FF2B5EF4-FFF2-40B4-BE49-F238E27FC236}">
                <a16:creationId xmlns:a16="http://schemas.microsoft.com/office/drawing/2014/main" id="{BFAF9636-8FFB-4038-86C3-F97A9DEE61FA}"/>
              </a:ext>
            </a:extLst>
          </p:cNvPr>
          <p:cNvSpPr/>
          <p:nvPr/>
        </p:nvSpPr>
        <p:spPr>
          <a:xfrm rot="5400000">
            <a:off x="2942988" y="5192483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Retângulo 64">
            <a:extLst>
              <a:ext uri="{FF2B5EF4-FFF2-40B4-BE49-F238E27FC236}">
                <a16:creationId xmlns:a16="http://schemas.microsoft.com/office/drawing/2014/main" id="{604A5369-036E-41B0-817B-F55DF8E92F51}"/>
              </a:ext>
            </a:extLst>
          </p:cNvPr>
          <p:cNvSpPr/>
          <p:nvPr/>
        </p:nvSpPr>
        <p:spPr>
          <a:xfrm rot="5400000">
            <a:off x="2435044" y="5191501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7" name="Retângulo 66">
            <a:extLst>
              <a:ext uri="{FF2B5EF4-FFF2-40B4-BE49-F238E27FC236}">
                <a16:creationId xmlns:a16="http://schemas.microsoft.com/office/drawing/2014/main" id="{F27A8190-069E-4836-9CC3-299917A4FED3}"/>
              </a:ext>
            </a:extLst>
          </p:cNvPr>
          <p:cNvSpPr/>
          <p:nvPr/>
        </p:nvSpPr>
        <p:spPr>
          <a:xfrm rot="5400000">
            <a:off x="1930694" y="5197968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313AADE7-0E75-4D28-98CE-8C0DF34704C8}"/>
              </a:ext>
            </a:extLst>
          </p:cNvPr>
          <p:cNvSpPr txBox="1"/>
          <p:nvPr/>
        </p:nvSpPr>
        <p:spPr>
          <a:xfrm>
            <a:off x="2012535" y="377245"/>
            <a:ext cx="68322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600" i="1" dirty="0">
                <a:solidFill>
                  <a:srgbClr val="00B050"/>
                </a:solidFill>
              </a:rPr>
              <a:t>Parte 1 </a:t>
            </a:r>
            <a:r>
              <a:rPr lang="pt-BR" sz="3600" b="1" dirty="0">
                <a:solidFill>
                  <a:srgbClr val="00B050"/>
                </a:solidFill>
              </a:rPr>
              <a:t>Cruzamento de parede</a:t>
            </a:r>
            <a:endParaRPr lang="ibb-NG" sz="3600" dirty="0">
              <a:solidFill>
                <a:srgbClr val="00B050"/>
              </a:solidFill>
            </a:endParaRPr>
          </a:p>
        </p:txBody>
      </p:sp>
      <p:sp>
        <p:nvSpPr>
          <p:cNvPr id="42" name="CaixaDeTexto 1">
            <a:extLst>
              <a:ext uri="{FF2B5EF4-FFF2-40B4-BE49-F238E27FC236}">
                <a16:creationId xmlns:a16="http://schemas.microsoft.com/office/drawing/2014/main" id="{2EBFF094-27C3-42F6-A20F-DB537296BB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9025" y="6044464"/>
            <a:ext cx="496107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 b="1" dirty="0">
                <a:solidFill>
                  <a:schemeClr val="accent2"/>
                </a:solidFill>
              </a:rPr>
              <a:t>(Repetir na 3ª, 5ª, e 7ª </a:t>
            </a:r>
            <a:r>
              <a:rPr lang="pt-BR" altLang="pt-BR" sz="3200" dirty="0">
                <a:solidFill>
                  <a:schemeClr val="accent2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540785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40734-E79B-434B-AD44-C086D54C5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1998"/>
            <a:ext cx="10515600" cy="1325563"/>
          </a:xfrm>
        </p:spPr>
        <p:txBody>
          <a:bodyPr>
            <a:normAutofit/>
          </a:bodyPr>
          <a:lstStyle/>
          <a:p>
            <a:r>
              <a:rPr lang="pt-BR" i="1" dirty="0"/>
              <a:t>Parte 1 </a:t>
            </a:r>
            <a:br>
              <a:rPr lang="pt-BR" dirty="0"/>
            </a:br>
            <a:r>
              <a:rPr lang="pt-BR" b="1" dirty="0"/>
              <a:t>Cruzamento de parede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4B10A-54B3-424D-A230-4DB6B979D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2161309"/>
            <a:ext cx="3794644" cy="131185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Se não for feito corretamente a amarração das paredes pode ocorrer trinca vertical na intersecção.</a:t>
            </a:r>
          </a:p>
          <a:p>
            <a:pPr algn="ctr"/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21">
            <a:extLst>
              <a:ext uri="{FF2B5EF4-FFF2-40B4-BE49-F238E27FC236}">
                <a16:creationId xmlns:a16="http://schemas.microsoft.com/office/drawing/2014/main" id="{18634415-BFAF-4915-A945-A3EEF24E9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9180" y="3373498"/>
            <a:ext cx="462332" cy="213669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8" name="Rectangle 22">
            <a:extLst>
              <a:ext uri="{FF2B5EF4-FFF2-40B4-BE49-F238E27FC236}">
                <a16:creationId xmlns:a16="http://schemas.microsoft.com/office/drawing/2014/main" id="{29417C6A-0101-44AD-A617-9CBB112580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7519" y="3373498"/>
            <a:ext cx="422244" cy="213669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0" name="Rectangle 23">
            <a:extLst>
              <a:ext uri="{FF2B5EF4-FFF2-40B4-BE49-F238E27FC236}">
                <a16:creationId xmlns:a16="http://schemas.microsoft.com/office/drawing/2014/main" id="{D3F422BC-90C4-426B-BFA5-140B31AA2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5575" y="3373498"/>
            <a:ext cx="422243" cy="213669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1" name="Rectangle 24">
            <a:extLst>
              <a:ext uri="{FF2B5EF4-FFF2-40B4-BE49-F238E27FC236}">
                <a16:creationId xmlns:a16="http://schemas.microsoft.com/office/drawing/2014/main" id="{C708D9FB-9DE9-4F7D-B1BF-F82F09DDB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3199" y="3373498"/>
            <a:ext cx="430213" cy="213669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2" name="Rectangle 25">
            <a:extLst>
              <a:ext uri="{FF2B5EF4-FFF2-40B4-BE49-F238E27FC236}">
                <a16:creationId xmlns:a16="http://schemas.microsoft.com/office/drawing/2014/main" id="{E74CF1D6-2598-408D-BE8C-399B0B5E24E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52549" y="3271367"/>
            <a:ext cx="430213" cy="20161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3" name="Rectangle 26">
            <a:extLst>
              <a:ext uri="{FF2B5EF4-FFF2-40B4-BE49-F238E27FC236}">
                <a16:creationId xmlns:a16="http://schemas.microsoft.com/office/drawing/2014/main" id="{213FBEE8-6CE7-49A7-AA84-B34CFACCADE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425483" y="3275471"/>
            <a:ext cx="437406" cy="19085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4" name="Rectangle 27">
            <a:extLst>
              <a:ext uri="{FF2B5EF4-FFF2-40B4-BE49-F238E27FC236}">
                <a16:creationId xmlns:a16="http://schemas.microsoft.com/office/drawing/2014/main" id="{F6CD2129-DDCF-4E85-A476-1C2E852E9F8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432878" y="2763780"/>
            <a:ext cx="430213" cy="20161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5" name="Rectangle 28">
            <a:extLst>
              <a:ext uri="{FF2B5EF4-FFF2-40B4-BE49-F238E27FC236}">
                <a16:creationId xmlns:a16="http://schemas.microsoft.com/office/drawing/2014/main" id="{DC8F3070-0005-48C2-A047-BE6D319115A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54552" y="2763780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6" name="Text Box 40">
            <a:extLst>
              <a:ext uri="{FF2B5EF4-FFF2-40B4-BE49-F238E27FC236}">
                <a16:creationId xmlns:a16="http://schemas.microsoft.com/office/drawing/2014/main" id="{D62439DF-C6B0-43F4-8BA4-BDE494AB0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1527" y="3588316"/>
            <a:ext cx="19953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200" b="1" dirty="0"/>
              <a:t>FIADA 1</a:t>
            </a:r>
          </a:p>
        </p:txBody>
      </p:sp>
      <p:sp>
        <p:nvSpPr>
          <p:cNvPr id="18" name="Rectangle 23">
            <a:extLst>
              <a:ext uri="{FF2B5EF4-FFF2-40B4-BE49-F238E27FC236}">
                <a16:creationId xmlns:a16="http://schemas.microsoft.com/office/drawing/2014/main" id="{BE2587E9-51A4-4CE2-A4A8-2104FE82A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47177" y="4942537"/>
            <a:ext cx="434009" cy="1636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9" name="Rectangle 21">
            <a:extLst>
              <a:ext uri="{FF2B5EF4-FFF2-40B4-BE49-F238E27FC236}">
                <a16:creationId xmlns:a16="http://schemas.microsoft.com/office/drawing/2014/main" id="{67355C43-6BC6-4342-A2EA-FE1AE5295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0027" y="4942533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0" name="Rectangle 21">
            <a:extLst>
              <a:ext uri="{FF2B5EF4-FFF2-40B4-BE49-F238E27FC236}">
                <a16:creationId xmlns:a16="http://schemas.microsoft.com/office/drawing/2014/main" id="{9FF98CB9-A769-421D-87ED-929D0E60D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193" y="4942534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1" name="Rectangle 24">
            <a:extLst>
              <a:ext uri="{FF2B5EF4-FFF2-40B4-BE49-F238E27FC236}">
                <a16:creationId xmlns:a16="http://schemas.microsoft.com/office/drawing/2014/main" id="{003B74CC-87C0-4CE3-A3D7-495DC515D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471" y="4937706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3" name="Text Box 40">
            <a:extLst>
              <a:ext uri="{FF2B5EF4-FFF2-40B4-BE49-F238E27FC236}">
                <a16:creationId xmlns:a16="http://schemas.microsoft.com/office/drawing/2014/main" id="{0319FC79-179C-4D7E-9C7D-558E5BFE25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6801" y="5193447"/>
            <a:ext cx="199537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sz="1200" b="1" dirty="0"/>
              <a:t>FIADA</a:t>
            </a:r>
            <a:r>
              <a:rPr lang="pt-BR" sz="1200" dirty="0"/>
              <a:t> 2</a:t>
            </a:r>
          </a:p>
        </p:txBody>
      </p:sp>
      <p:sp>
        <p:nvSpPr>
          <p:cNvPr id="24" name="Retângulo 23">
            <a:extLst>
              <a:ext uri="{FF2B5EF4-FFF2-40B4-BE49-F238E27FC236}">
                <a16:creationId xmlns:a16="http://schemas.microsoft.com/office/drawing/2014/main" id="{02F8D4F0-9F42-4074-9FD1-223EB495E5D9}"/>
              </a:ext>
            </a:extLst>
          </p:cNvPr>
          <p:cNvSpPr/>
          <p:nvPr/>
        </p:nvSpPr>
        <p:spPr>
          <a:xfrm>
            <a:off x="4549939" y="3079638"/>
            <a:ext cx="190858" cy="774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4DE1DC6B-C6C8-4F63-9EFD-E1E7DFBAC927}"/>
              </a:ext>
            </a:extLst>
          </p:cNvPr>
          <p:cNvSpPr/>
          <p:nvPr/>
        </p:nvSpPr>
        <p:spPr>
          <a:xfrm>
            <a:off x="6871557" y="3079638"/>
            <a:ext cx="198908" cy="7737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6DE34A56-4012-48BC-BA92-F971177F9728}"/>
              </a:ext>
            </a:extLst>
          </p:cNvPr>
          <p:cNvSpPr/>
          <p:nvPr/>
        </p:nvSpPr>
        <p:spPr>
          <a:xfrm rot="5400000">
            <a:off x="6712305" y="3436622"/>
            <a:ext cx="216269" cy="8482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6F23EE90-786B-434D-AFC2-C5FEC6322AAB}"/>
              </a:ext>
            </a:extLst>
          </p:cNvPr>
          <p:cNvSpPr/>
          <p:nvPr/>
        </p:nvSpPr>
        <p:spPr>
          <a:xfrm rot="5400000">
            <a:off x="6188364" y="3434337"/>
            <a:ext cx="216269" cy="8939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>
            <a:extLst>
              <a:ext uri="{FF2B5EF4-FFF2-40B4-BE49-F238E27FC236}">
                <a16:creationId xmlns:a16="http://schemas.microsoft.com/office/drawing/2014/main" id="{7AC75862-87F2-4C91-B57B-6F27F563C43C}"/>
              </a:ext>
            </a:extLst>
          </p:cNvPr>
          <p:cNvSpPr/>
          <p:nvPr/>
        </p:nvSpPr>
        <p:spPr>
          <a:xfrm rot="5400000">
            <a:off x="5697039" y="3453784"/>
            <a:ext cx="202911" cy="5396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8DD77690-086F-40B8-AC04-57731C7B2888}"/>
              </a:ext>
            </a:extLst>
          </p:cNvPr>
          <p:cNvSpPr/>
          <p:nvPr/>
        </p:nvSpPr>
        <p:spPr>
          <a:xfrm rot="5400000">
            <a:off x="5162854" y="3445458"/>
            <a:ext cx="207856" cy="755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>
            <a:extLst>
              <a:ext uri="{FF2B5EF4-FFF2-40B4-BE49-F238E27FC236}">
                <a16:creationId xmlns:a16="http://schemas.microsoft.com/office/drawing/2014/main" id="{C6BF8C07-271E-4AAA-888C-38CC780E93D0}"/>
              </a:ext>
            </a:extLst>
          </p:cNvPr>
          <p:cNvSpPr/>
          <p:nvPr/>
        </p:nvSpPr>
        <p:spPr>
          <a:xfrm rot="5400000">
            <a:off x="4673409" y="3446701"/>
            <a:ext cx="207857" cy="7308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31">
            <a:extLst>
              <a:ext uri="{FF2B5EF4-FFF2-40B4-BE49-F238E27FC236}">
                <a16:creationId xmlns:a16="http://schemas.microsoft.com/office/drawing/2014/main" id="{8D518A4A-C968-4B18-A681-0FC1D41AE366}"/>
              </a:ext>
            </a:extLst>
          </p:cNvPr>
          <p:cNvSpPr/>
          <p:nvPr/>
        </p:nvSpPr>
        <p:spPr>
          <a:xfrm rot="5400000">
            <a:off x="5948758" y="4981908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15898205-9DD7-4BF6-9F13-72344B3F3E50}"/>
              </a:ext>
            </a:extLst>
          </p:cNvPr>
          <p:cNvSpPr/>
          <p:nvPr/>
        </p:nvSpPr>
        <p:spPr>
          <a:xfrm rot="5400000">
            <a:off x="5438579" y="4991604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FCB0A022-A662-4541-888B-FC0E8E8E0B92}"/>
              </a:ext>
            </a:extLst>
          </p:cNvPr>
          <p:cNvSpPr/>
          <p:nvPr/>
        </p:nvSpPr>
        <p:spPr>
          <a:xfrm rot="5400000">
            <a:off x="4934855" y="4990621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ctangle 27">
            <a:extLst>
              <a:ext uri="{FF2B5EF4-FFF2-40B4-BE49-F238E27FC236}">
                <a16:creationId xmlns:a16="http://schemas.microsoft.com/office/drawing/2014/main" id="{BCB84125-038B-4535-82F1-2937885672B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425417" y="4562359"/>
            <a:ext cx="430213" cy="20161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8734306C-81BF-4588-88DB-8F8471D8F458}"/>
              </a:ext>
            </a:extLst>
          </p:cNvPr>
          <p:cNvSpPr/>
          <p:nvPr/>
        </p:nvSpPr>
        <p:spPr>
          <a:xfrm>
            <a:off x="4549939" y="4869260"/>
            <a:ext cx="190858" cy="774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424054FC-F771-449B-83FD-F76F8891D07F}"/>
              </a:ext>
            </a:extLst>
          </p:cNvPr>
          <p:cNvSpPr/>
          <p:nvPr/>
        </p:nvSpPr>
        <p:spPr>
          <a:xfrm rot="5400000">
            <a:off x="6457297" y="4986586"/>
            <a:ext cx="177538" cy="6554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Rectangle 24">
            <a:extLst>
              <a:ext uri="{FF2B5EF4-FFF2-40B4-BE49-F238E27FC236}">
                <a16:creationId xmlns:a16="http://schemas.microsoft.com/office/drawing/2014/main" id="{AE0EF069-561C-4C09-BF1F-0253CA090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7776" y="4946689"/>
            <a:ext cx="430213" cy="1636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0" name="Rectangle 25">
            <a:extLst>
              <a:ext uri="{FF2B5EF4-FFF2-40B4-BE49-F238E27FC236}">
                <a16:creationId xmlns:a16="http://schemas.microsoft.com/office/drawing/2014/main" id="{E2D6B83D-5CFD-480B-AF0C-80D26ED40A2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697452" y="4547508"/>
            <a:ext cx="430213" cy="190859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6935BA1E-52C5-462E-91F2-C26BAFF203AA}"/>
              </a:ext>
            </a:extLst>
          </p:cNvPr>
          <p:cNvSpPr/>
          <p:nvPr/>
        </p:nvSpPr>
        <p:spPr>
          <a:xfrm>
            <a:off x="6818170" y="4866940"/>
            <a:ext cx="190858" cy="774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Rectangle 26">
            <a:extLst>
              <a:ext uri="{FF2B5EF4-FFF2-40B4-BE49-F238E27FC236}">
                <a16:creationId xmlns:a16="http://schemas.microsoft.com/office/drawing/2014/main" id="{1DA4CEE0-CF73-4C0C-A645-1E0D1E2F53D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155648" y="4935554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3" name="Rectangle 23">
            <a:extLst>
              <a:ext uri="{FF2B5EF4-FFF2-40B4-BE49-F238E27FC236}">
                <a16:creationId xmlns:a16="http://schemas.microsoft.com/office/drawing/2014/main" id="{82AECF85-8FD9-4D9E-BB25-B43DE2308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97076" y="4952520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4" name="Rectangle 21">
            <a:extLst>
              <a:ext uri="{FF2B5EF4-FFF2-40B4-BE49-F238E27FC236}">
                <a16:creationId xmlns:a16="http://schemas.microsoft.com/office/drawing/2014/main" id="{4FF362DD-1D6E-4F69-BFCE-A3D1125EA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3214" y="4952519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5" name="Rectangle 21">
            <a:extLst>
              <a:ext uri="{FF2B5EF4-FFF2-40B4-BE49-F238E27FC236}">
                <a16:creationId xmlns:a16="http://schemas.microsoft.com/office/drawing/2014/main" id="{99CE162D-D608-488F-8FFB-8071D7641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6981" y="4953476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6" name="Rectangle 24">
            <a:extLst>
              <a:ext uri="{FF2B5EF4-FFF2-40B4-BE49-F238E27FC236}">
                <a16:creationId xmlns:a16="http://schemas.microsoft.com/office/drawing/2014/main" id="{C7DCF1F5-E2BB-44A4-9F30-D90347D612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4700" y="4952520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7" name="Rectangle 25">
            <a:extLst>
              <a:ext uri="{FF2B5EF4-FFF2-40B4-BE49-F238E27FC236}">
                <a16:creationId xmlns:a16="http://schemas.microsoft.com/office/drawing/2014/main" id="{64A7C4D3-9777-4E02-8B54-ADB83E98491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477468" y="4933402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8" name="Text Box 12">
            <a:extLst>
              <a:ext uri="{FF2B5EF4-FFF2-40B4-BE49-F238E27FC236}">
                <a16:creationId xmlns:a16="http://schemas.microsoft.com/office/drawing/2014/main" id="{2EED3FF6-C4AD-44A4-913B-B90E3866754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960022" y="4008945"/>
            <a:ext cx="761747" cy="3086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eaLnBrk="1" hangingPunct="1">
              <a:spcBef>
                <a:spcPct val="50000"/>
              </a:spcBef>
              <a:buFont typeface="TechnicBold" panose="00000400000000000000" pitchFamily="2" charset="2"/>
              <a:buChar char=" "/>
            </a:pPr>
            <a:r>
              <a:rPr lang="pt-BR" altLang="pt-BR" sz="1500" dirty="0"/>
              <a:t>ELEVAÇÃO</a:t>
            </a:r>
          </a:p>
          <a:p>
            <a:pPr marL="285750" indent="-285750" eaLnBrk="1" hangingPunct="1">
              <a:spcBef>
                <a:spcPct val="50000"/>
              </a:spcBef>
              <a:buFont typeface="TechnicBold" panose="00000400000000000000" pitchFamily="2" charset="2"/>
              <a:buChar char=" "/>
            </a:pPr>
            <a:endParaRPr lang="pt-BR" altLang="pt-BR" sz="1500" dirty="0">
              <a:latin typeface="Arial Unicode MS" panose="020B0604020202020204" pitchFamily="34" charset="-128"/>
            </a:endParaRPr>
          </a:p>
        </p:txBody>
      </p:sp>
      <p:sp>
        <p:nvSpPr>
          <p:cNvPr id="50" name="Retângulo 49">
            <a:extLst>
              <a:ext uri="{FF2B5EF4-FFF2-40B4-BE49-F238E27FC236}">
                <a16:creationId xmlns:a16="http://schemas.microsoft.com/office/drawing/2014/main" id="{A0522E12-53DF-4A2F-9519-068FC8D257F3}"/>
              </a:ext>
            </a:extLst>
          </p:cNvPr>
          <p:cNvSpPr/>
          <p:nvPr/>
        </p:nvSpPr>
        <p:spPr>
          <a:xfrm rot="5400000">
            <a:off x="10333102" y="4987308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8465059A-E48D-428F-9FBE-4A1E79504718}"/>
              </a:ext>
            </a:extLst>
          </p:cNvPr>
          <p:cNvSpPr/>
          <p:nvPr/>
        </p:nvSpPr>
        <p:spPr>
          <a:xfrm rot="5400000">
            <a:off x="9806294" y="4995455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Retângulo 51">
            <a:extLst>
              <a:ext uri="{FF2B5EF4-FFF2-40B4-BE49-F238E27FC236}">
                <a16:creationId xmlns:a16="http://schemas.microsoft.com/office/drawing/2014/main" id="{F4F3E308-1390-4295-801B-971E004C850A}"/>
              </a:ext>
            </a:extLst>
          </p:cNvPr>
          <p:cNvSpPr/>
          <p:nvPr/>
        </p:nvSpPr>
        <p:spPr>
          <a:xfrm rot="5400000">
            <a:off x="9290942" y="4999947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Retângulo 52">
            <a:extLst>
              <a:ext uri="{FF2B5EF4-FFF2-40B4-BE49-F238E27FC236}">
                <a16:creationId xmlns:a16="http://schemas.microsoft.com/office/drawing/2014/main" id="{BD4A9A26-4A92-4D91-ACB5-078C42D0DEDA}"/>
              </a:ext>
            </a:extLst>
          </p:cNvPr>
          <p:cNvSpPr/>
          <p:nvPr/>
        </p:nvSpPr>
        <p:spPr>
          <a:xfrm rot="5400000">
            <a:off x="8782998" y="4998965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Retângulo 53">
            <a:extLst>
              <a:ext uri="{FF2B5EF4-FFF2-40B4-BE49-F238E27FC236}">
                <a16:creationId xmlns:a16="http://schemas.microsoft.com/office/drawing/2014/main" id="{6819106A-DF5A-4619-8C0F-DA1A383A1280}"/>
              </a:ext>
            </a:extLst>
          </p:cNvPr>
          <p:cNvSpPr/>
          <p:nvPr/>
        </p:nvSpPr>
        <p:spPr>
          <a:xfrm rot="5400000">
            <a:off x="8278648" y="5005432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Rectangle 23">
            <a:extLst>
              <a:ext uri="{FF2B5EF4-FFF2-40B4-BE49-F238E27FC236}">
                <a16:creationId xmlns:a16="http://schemas.microsoft.com/office/drawing/2014/main" id="{D0FD89C3-ED9B-4278-A29E-05AB1A0025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8680" y="475891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6" name="Rectangle 23">
            <a:extLst>
              <a:ext uri="{FF2B5EF4-FFF2-40B4-BE49-F238E27FC236}">
                <a16:creationId xmlns:a16="http://schemas.microsoft.com/office/drawing/2014/main" id="{420B9F04-5FC9-4A24-8C01-3AAFE406F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56212" y="475776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7" name="Rectangle 23">
            <a:extLst>
              <a:ext uri="{FF2B5EF4-FFF2-40B4-BE49-F238E27FC236}">
                <a16:creationId xmlns:a16="http://schemas.microsoft.com/office/drawing/2014/main" id="{4D22E897-E6F2-4E6E-BFF3-E2DF35AB9C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8629" y="4751133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8" name="Rectangle 23">
            <a:extLst>
              <a:ext uri="{FF2B5EF4-FFF2-40B4-BE49-F238E27FC236}">
                <a16:creationId xmlns:a16="http://schemas.microsoft.com/office/drawing/2014/main" id="{FBB1DC7E-5C66-415C-BE85-CFC453471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804" y="4757576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9" name="Rectangle 23">
            <a:extLst>
              <a:ext uri="{FF2B5EF4-FFF2-40B4-BE49-F238E27FC236}">
                <a16:creationId xmlns:a16="http://schemas.microsoft.com/office/drawing/2014/main" id="{6F62C3B4-7DE4-4A2E-A6A4-D75543D23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16053" y="4751133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0" name="Retângulo 59">
            <a:extLst>
              <a:ext uri="{FF2B5EF4-FFF2-40B4-BE49-F238E27FC236}">
                <a16:creationId xmlns:a16="http://schemas.microsoft.com/office/drawing/2014/main" id="{49875DA8-D2C5-4D68-AABC-EAEE85718461}"/>
              </a:ext>
            </a:extLst>
          </p:cNvPr>
          <p:cNvSpPr/>
          <p:nvPr/>
        </p:nvSpPr>
        <p:spPr>
          <a:xfrm rot="5400000">
            <a:off x="8530698" y="4799750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1" name="Retângulo 60">
            <a:extLst>
              <a:ext uri="{FF2B5EF4-FFF2-40B4-BE49-F238E27FC236}">
                <a16:creationId xmlns:a16="http://schemas.microsoft.com/office/drawing/2014/main" id="{1D916F41-66BC-4EB4-8342-BE2A2A450321}"/>
              </a:ext>
            </a:extLst>
          </p:cNvPr>
          <p:cNvSpPr/>
          <p:nvPr/>
        </p:nvSpPr>
        <p:spPr>
          <a:xfrm rot="5400000">
            <a:off x="9057682" y="4796342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2" name="Retângulo 61">
            <a:extLst>
              <a:ext uri="{FF2B5EF4-FFF2-40B4-BE49-F238E27FC236}">
                <a16:creationId xmlns:a16="http://schemas.microsoft.com/office/drawing/2014/main" id="{D08C85AD-6EE2-409C-AB75-9204515AEE8C}"/>
              </a:ext>
            </a:extLst>
          </p:cNvPr>
          <p:cNvSpPr/>
          <p:nvPr/>
        </p:nvSpPr>
        <p:spPr>
          <a:xfrm rot="5400000">
            <a:off x="9576020" y="4793120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Retângulo 62">
            <a:extLst>
              <a:ext uri="{FF2B5EF4-FFF2-40B4-BE49-F238E27FC236}">
                <a16:creationId xmlns:a16="http://schemas.microsoft.com/office/drawing/2014/main" id="{45619E91-4357-422D-9628-DBC1B3286C1B}"/>
              </a:ext>
            </a:extLst>
          </p:cNvPr>
          <p:cNvSpPr/>
          <p:nvPr/>
        </p:nvSpPr>
        <p:spPr>
          <a:xfrm rot="5400000">
            <a:off x="10094003" y="4796342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4" name="Rectangle 26">
            <a:extLst>
              <a:ext uri="{FF2B5EF4-FFF2-40B4-BE49-F238E27FC236}">
                <a16:creationId xmlns:a16="http://schemas.microsoft.com/office/drawing/2014/main" id="{41B71248-BCBB-4D85-B676-26A301840C4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164949" y="4531437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5" name="Rectangle 23">
            <a:extLst>
              <a:ext uri="{FF2B5EF4-FFF2-40B4-BE49-F238E27FC236}">
                <a16:creationId xmlns:a16="http://schemas.microsoft.com/office/drawing/2014/main" id="{E2F84230-26CD-412E-A2BA-19FBB7B46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6377" y="4548403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6" name="Rectangle 21">
            <a:extLst>
              <a:ext uri="{FF2B5EF4-FFF2-40B4-BE49-F238E27FC236}">
                <a16:creationId xmlns:a16="http://schemas.microsoft.com/office/drawing/2014/main" id="{B306AE5E-E079-40FA-BA1B-411B92E49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2515" y="4548402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7" name="Rectangle 21">
            <a:extLst>
              <a:ext uri="{FF2B5EF4-FFF2-40B4-BE49-F238E27FC236}">
                <a16:creationId xmlns:a16="http://schemas.microsoft.com/office/drawing/2014/main" id="{BB422F44-236F-4EAF-8203-4889621B6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6282" y="4549359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8" name="Rectangle 24">
            <a:extLst>
              <a:ext uri="{FF2B5EF4-FFF2-40B4-BE49-F238E27FC236}">
                <a16:creationId xmlns:a16="http://schemas.microsoft.com/office/drawing/2014/main" id="{6ED2A0C7-778E-4C4E-8B4C-5EA07F5A6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4001" y="4548403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9" name="Rectangle 25">
            <a:extLst>
              <a:ext uri="{FF2B5EF4-FFF2-40B4-BE49-F238E27FC236}">
                <a16:creationId xmlns:a16="http://schemas.microsoft.com/office/drawing/2014/main" id="{F3462235-E6E5-45B5-8999-A61A303D691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486769" y="4529285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70" name="Retângulo 69">
            <a:extLst>
              <a:ext uri="{FF2B5EF4-FFF2-40B4-BE49-F238E27FC236}">
                <a16:creationId xmlns:a16="http://schemas.microsoft.com/office/drawing/2014/main" id="{7436573F-A97F-4C24-BF5C-C56092C83E42}"/>
              </a:ext>
            </a:extLst>
          </p:cNvPr>
          <p:cNvSpPr/>
          <p:nvPr/>
        </p:nvSpPr>
        <p:spPr>
          <a:xfrm rot="5400000">
            <a:off x="10342403" y="4583191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" name="Retângulo 70">
            <a:extLst>
              <a:ext uri="{FF2B5EF4-FFF2-40B4-BE49-F238E27FC236}">
                <a16:creationId xmlns:a16="http://schemas.microsoft.com/office/drawing/2014/main" id="{A1D84691-7544-4AF0-8C31-4988A1DA080C}"/>
              </a:ext>
            </a:extLst>
          </p:cNvPr>
          <p:cNvSpPr/>
          <p:nvPr/>
        </p:nvSpPr>
        <p:spPr>
          <a:xfrm rot="5400000">
            <a:off x="9815595" y="4591338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2" name="Retângulo 71">
            <a:extLst>
              <a:ext uri="{FF2B5EF4-FFF2-40B4-BE49-F238E27FC236}">
                <a16:creationId xmlns:a16="http://schemas.microsoft.com/office/drawing/2014/main" id="{AF3666ED-56FE-445E-9600-E9CD6A894B17}"/>
              </a:ext>
            </a:extLst>
          </p:cNvPr>
          <p:cNvSpPr/>
          <p:nvPr/>
        </p:nvSpPr>
        <p:spPr>
          <a:xfrm rot="5400000">
            <a:off x="9300243" y="4595830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3CA21EDE-0712-4202-B398-327F2FA7FD36}"/>
              </a:ext>
            </a:extLst>
          </p:cNvPr>
          <p:cNvSpPr/>
          <p:nvPr/>
        </p:nvSpPr>
        <p:spPr>
          <a:xfrm rot="5400000">
            <a:off x="8792299" y="4594848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Retângulo 73">
            <a:extLst>
              <a:ext uri="{FF2B5EF4-FFF2-40B4-BE49-F238E27FC236}">
                <a16:creationId xmlns:a16="http://schemas.microsoft.com/office/drawing/2014/main" id="{8F001E7D-E528-4224-B0B4-921295B1CAB3}"/>
              </a:ext>
            </a:extLst>
          </p:cNvPr>
          <p:cNvSpPr/>
          <p:nvPr/>
        </p:nvSpPr>
        <p:spPr>
          <a:xfrm rot="5400000">
            <a:off x="8287949" y="4601315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5" name="Rectangle 23">
            <a:extLst>
              <a:ext uri="{FF2B5EF4-FFF2-40B4-BE49-F238E27FC236}">
                <a16:creationId xmlns:a16="http://schemas.microsoft.com/office/drawing/2014/main" id="{DA6DCE4C-BB20-4325-A120-414F2F3EC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7981" y="435479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76" name="Rectangle 23">
            <a:extLst>
              <a:ext uri="{FF2B5EF4-FFF2-40B4-BE49-F238E27FC236}">
                <a16:creationId xmlns:a16="http://schemas.microsoft.com/office/drawing/2014/main" id="{72B2DD6F-94DA-44E0-90A2-F811FC152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5513" y="435364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77" name="Rectangle 23">
            <a:extLst>
              <a:ext uri="{FF2B5EF4-FFF2-40B4-BE49-F238E27FC236}">
                <a16:creationId xmlns:a16="http://schemas.microsoft.com/office/drawing/2014/main" id="{D2BF3C31-168C-47E2-915E-A69968B6A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7930" y="4347016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78" name="Rectangle 23">
            <a:extLst>
              <a:ext uri="{FF2B5EF4-FFF2-40B4-BE49-F238E27FC236}">
                <a16:creationId xmlns:a16="http://schemas.microsoft.com/office/drawing/2014/main" id="{ED24D2E3-4AE9-4FA3-8FF2-32EDC9F940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1105" y="4353459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79" name="Rectangle 23">
            <a:extLst>
              <a:ext uri="{FF2B5EF4-FFF2-40B4-BE49-F238E27FC236}">
                <a16:creationId xmlns:a16="http://schemas.microsoft.com/office/drawing/2014/main" id="{03A76D19-5182-4C12-8DDC-C20037D2E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5354" y="4347016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80" name="Retângulo 79">
            <a:extLst>
              <a:ext uri="{FF2B5EF4-FFF2-40B4-BE49-F238E27FC236}">
                <a16:creationId xmlns:a16="http://schemas.microsoft.com/office/drawing/2014/main" id="{FE80086C-A3FB-4012-BDC2-D35992DB3EE1}"/>
              </a:ext>
            </a:extLst>
          </p:cNvPr>
          <p:cNvSpPr/>
          <p:nvPr/>
        </p:nvSpPr>
        <p:spPr>
          <a:xfrm rot="5400000">
            <a:off x="8539999" y="4395633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1" name="Retângulo 80">
            <a:extLst>
              <a:ext uri="{FF2B5EF4-FFF2-40B4-BE49-F238E27FC236}">
                <a16:creationId xmlns:a16="http://schemas.microsoft.com/office/drawing/2014/main" id="{CD8069E2-C7E4-45A2-AA83-11AED3D1F04B}"/>
              </a:ext>
            </a:extLst>
          </p:cNvPr>
          <p:cNvSpPr/>
          <p:nvPr/>
        </p:nvSpPr>
        <p:spPr>
          <a:xfrm rot="5400000">
            <a:off x="9066983" y="4392225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2" name="Retângulo 81">
            <a:extLst>
              <a:ext uri="{FF2B5EF4-FFF2-40B4-BE49-F238E27FC236}">
                <a16:creationId xmlns:a16="http://schemas.microsoft.com/office/drawing/2014/main" id="{7787460A-46D1-4849-BABC-CAA72DB4E548}"/>
              </a:ext>
            </a:extLst>
          </p:cNvPr>
          <p:cNvSpPr/>
          <p:nvPr/>
        </p:nvSpPr>
        <p:spPr>
          <a:xfrm rot="5400000">
            <a:off x="9585321" y="4389003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3" name="Retângulo 82">
            <a:extLst>
              <a:ext uri="{FF2B5EF4-FFF2-40B4-BE49-F238E27FC236}">
                <a16:creationId xmlns:a16="http://schemas.microsoft.com/office/drawing/2014/main" id="{13BBB555-E070-419B-8F1A-26C94416BC80}"/>
              </a:ext>
            </a:extLst>
          </p:cNvPr>
          <p:cNvSpPr/>
          <p:nvPr/>
        </p:nvSpPr>
        <p:spPr>
          <a:xfrm rot="5400000">
            <a:off x="10103304" y="4392225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4" name="Rectangle 26">
            <a:extLst>
              <a:ext uri="{FF2B5EF4-FFF2-40B4-BE49-F238E27FC236}">
                <a16:creationId xmlns:a16="http://schemas.microsoft.com/office/drawing/2014/main" id="{9F665E1F-1498-4501-B683-D5247AF1170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167670" y="4129098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85" name="Rectangle 23">
            <a:extLst>
              <a:ext uri="{FF2B5EF4-FFF2-40B4-BE49-F238E27FC236}">
                <a16:creationId xmlns:a16="http://schemas.microsoft.com/office/drawing/2014/main" id="{07024849-9810-4002-A3F9-BA65FC7D9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09098" y="414606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86" name="Rectangle 21">
            <a:extLst>
              <a:ext uri="{FF2B5EF4-FFF2-40B4-BE49-F238E27FC236}">
                <a16:creationId xmlns:a16="http://schemas.microsoft.com/office/drawing/2014/main" id="{269B435E-A835-418C-8FF9-3D01246D86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15236" y="4146063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87" name="Rectangle 21">
            <a:extLst>
              <a:ext uri="{FF2B5EF4-FFF2-40B4-BE49-F238E27FC236}">
                <a16:creationId xmlns:a16="http://schemas.microsoft.com/office/drawing/2014/main" id="{2459D413-9BE7-47E1-97D7-FE2C63C79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9003" y="4147020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88" name="Rectangle 24">
            <a:extLst>
              <a:ext uri="{FF2B5EF4-FFF2-40B4-BE49-F238E27FC236}">
                <a16:creationId xmlns:a16="http://schemas.microsoft.com/office/drawing/2014/main" id="{8C034FA4-736B-4767-99D2-CABF4D036B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6722" y="4146064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89" name="Rectangle 25">
            <a:extLst>
              <a:ext uri="{FF2B5EF4-FFF2-40B4-BE49-F238E27FC236}">
                <a16:creationId xmlns:a16="http://schemas.microsoft.com/office/drawing/2014/main" id="{209AF360-39E9-4661-BE0C-BBDC4A98B45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489490" y="4126946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90" name="Retângulo 89">
            <a:extLst>
              <a:ext uri="{FF2B5EF4-FFF2-40B4-BE49-F238E27FC236}">
                <a16:creationId xmlns:a16="http://schemas.microsoft.com/office/drawing/2014/main" id="{531F8F30-668A-4688-90E1-852BF6E32E5A}"/>
              </a:ext>
            </a:extLst>
          </p:cNvPr>
          <p:cNvSpPr/>
          <p:nvPr/>
        </p:nvSpPr>
        <p:spPr>
          <a:xfrm rot="5400000">
            <a:off x="10345124" y="4180852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1" name="Retângulo 90">
            <a:extLst>
              <a:ext uri="{FF2B5EF4-FFF2-40B4-BE49-F238E27FC236}">
                <a16:creationId xmlns:a16="http://schemas.microsoft.com/office/drawing/2014/main" id="{2C1AD9F4-84C9-4FF3-8801-8C770C98B0B3}"/>
              </a:ext>
            </a:extLst>
          </p:cNvPr>
          <p:cNvSpPr/>
          <p:nvPr/>
        </p:nvSpPr>
        <p:spPr>
          <a:xfrm rot="5400000">
            <a:off x="9818316" y="4188999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2" name="Retângulo 91">
            <a:extLst>
              <a:ext uri="{FF2B5EF4-FFF2-40B4-BE49-F238E27FC236}">
                <a16:creationId xmlns:a16="http://schemas.microsoft.com/office/drawing/2014/main" id="{914A8CB8-63EC-4B12-BEB4-0E59A53FC55E}"/>
              </a:ext>
            </a:extLst>
          </p:cNvPr>
          <p:cNvSpPr/>
          <p:nvPr/>
        </p:nvSpPr>
        <p:spPr>
          <a:xfrm rot="5400000">
            <a:off x="9302964" y="4193491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3" name="Retângulo 92">
            <a:extLst>
              <a:ext uri="{FF2B5EF4-FFF2-40B4-BE49-F238E27FC236}">
                <a16:creationId xmlns:a16="http://schemas.microsoft.com/office/drawing/2014/main" id="{E9BA5CD0-CA04-4AA8-B8FC-DBBDD8019C07}"/>
              </a:ext>
            </a:extLst>
          </p:cNvPr>
          <p:cNvSpPr/>
          <p:nvPr/>
        </p:nvSpPr>
        <p:spPr>
          <a:xfrm rot="5400000">
            <a:off x="8795020" y="4192509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4" name="Retângulo 93">
            <a:extLst>
              <a:ext uri="{FF2B5EF4-FFF2-40B4-BE49-F238E27FC236}">
                <a16:creationId xmlns:a16="http://schemas.microsoft.com/office/drawing/2014/main" id="{95133796-79F2-42C2-A58A-BC757D43EEC8}"/>
              </a:ext>
            </a:extLst>
          </p:cNvPr>
          <p:cNvSpPr/>
          <p:nvPr/>
        </p:nvSpPr>
        <p:spPr>
          <a:xfrm rot="5400000">
            <a:off x="8290670" y="4198976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5" name="Rectangle 23">
            <a:extLst>
              <a:ext uri="{FF2B5EF4-FFF2-40B4-BE49-F238E27FC236}">
                <a16:creationId xmlns:a16="http://schemas.microsoft.com/office/drawing/2014/main" id="{23315C53-271C-4DFD-B366-ADB6D8423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0702" y="3952458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96" name="Rectangle 23">
            <a:extLst>
              <a:ext uri="{FF2B5EF4-FFF2-40B4-BE49-F238E27FC236}">
                <a16:creationId xmlns:a16="http://schemas.microsoft.com/office/drawing/2014/main" id="{25EA6BED-F8CE-406E-906E-FB738B876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8234" y="3951308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97" name="Rectangle 23">
            <a:extLst>
              <a:ext uri="{FF2B5EF4-FFF2-40B4-BE49-F238E27FC236}">
                <a16:creationId xmlns:a16="http://schemas.microsoft.com/office/drawing/2014/main" id="{60E4E3FC-17D2-43AA-9CED-8ED96D4A7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00651" y="394467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98" name="Rectangle 23">
            <a:extLst>
              <a:ext uri="{FF2B5EF4-FFF2-40B4-BE49-F238E27FC236}">
                <a16:creationId xmlns:a16="http://schemas.microsoft.com/office/drawing/2014/main" id="{1E532DFB-2F63-4044-B784-1988842AD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3826" y="3951120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99" name="Rectangle 23">
            <a:extLst>
              <a:ext uri="{FF2B5EF4-FFF2-40B4-BE49-F238E27FC236}">
                <a16:creationId xmlns:a16="http://schemas.microsoft.com/office/drawing/2014/main" id="{50B2EF19-D4A0-4D9B-A00B-9EC744A6F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28075" y="394467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00" name="Retângulo 99">
            <a:extLst>
              <a:ext uri="{FF2B5EF4-FFF2-40B4-BE49-F238E27FC236}">
                <a16:creationId xmlns:a16="http://schemas.microsoft.com/office/drawing/2014/main" id="{89B49EC2-6810-4517-A492-7E439449CD3A}"/>
              </a:ext>
            </a:extLst>
          </p:cNvPr>
          <p:cNvSpPr/>
          <p:nvPr/>
        </p:nvSpPr>
        <p:spPr>
          <a:xfrm rot="5400000">
            <a:off x="8542720" y="3993294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1" name="Retângulo 100">
            <a:extLst>
              <a:ext uri="{FF2B5EF4-FFF2-40B4-BE49-F238E27FC236}">
                <a16:creationId xmlns:a16="http://schemas.microsoft.com/office/drawing/2014/main" id="{76956977-46B1-44D4-9885-FAF877912046}"/>
              </a:ext>
            </a:extLst>
          </p:cNvPr>
          <p:cNvSpPr/>
          <p:nvPr/>
        </p:nvSpPr>
        <p:spPr>
          <a:xfrm rot="5400000">
            <a:off x="9069704" y="3989886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2" name="Retângulo 101">
            <a:extLst>
              <a:ext uri="{FF2B5EF4-FFF2-40B4-BE49-F238E27FC236}">
                <a16:creationId xmlns:a16="http://schemas.microsoft.com/office/drawing/2014/main" id="{BA1D6D60-62E8-43DE-B48D-E8EB891242A4}"/>
              </a:ext>
            </a:extLst>
          </p:cNvPr>
          <p:cNvSpPr/>
          <p:nvPr/>
        </p:nvSpPr>
        <p:spPr>
          <a:xfrm rot="5400000">
            <a:off x="9588042" y="3986664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3" name="Retângulo 102">
            <a:extLst>
              <a:ext uri="{FF2B5EF4-FFF2-40B4-BE49-F238E27FC236}">
                <a16:creationId xmlns:a16="http://schemas.microsoft.com/office/drawing/2014/main" id="{5B07AB00-13C6-4655-96CB-D8D2D7B91B49}"/>
              </a:ext>
            </a:extLst>
          </p:cNvPr>
          <p:cNvSpPr/>
          <p:nvPr/>
        </p:nvSpPr>
        <p:spPr>
          <a:xfrm rot="5400000">
            <a:off x="10106025" y="3989886"/>
            <a:ext cx="163682" cy="7970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4" name="Rectangle 26">
            <a:extLst>
              <a:ext uri="{FF2B5EF4-FFF2-40B4-BE49-F238E27FC236}">
                <a16:creationId xmlns:a16="http://schemas.microsoft.com/office/drawing/2014/main" id="{76AA8FA0-6A26-4D94-854C-2A51932099D1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8176971" y="3724981"/>
            <a:ext cx="163680" cy="197615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05" name="Rectangle 23">
            <a:extLst>
              <a:ext uri="{FF2B5EF4-FFF2-40B4-BE49-F238E27FC236}">
                <a16:creationId xmlns:a16="http://schemas.microsoft.com/office/drawing/2014/main" id="{807B9DA2-06E9-41CC-92FA-D5E901BA6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8399" y="3741947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06" name="Rectangle 21">
            <a:extLst>
              <a:ext uri="{FF2B5EF4-FFF2-40B4-BE49-F238E27FC236}">
                <a16:creationId xmlns:a16="http://schemas.microsoft.com/office/drawing/2014/main" id="{8F23C1FE-04DF-49FA-A959-37799AF73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4537" y="3741946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07" name="Rectangle 21">
            <a:extLst>
              <a:ext uri="{FF2B5EF4-FFF2-40B4-BE49-F238E27FC236}">
                <a16:creationId xmlns:a16="http://schemas.microsoft.com/office/drawing/2014/main" id="{6F6EB156-00AE-48C3-96FF-CF96CEDFF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8304" y="3742903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08" name="Rectangle 24">
            <a:extLst>
              <a:ext uri="{FF2B5EF4-FFF2-40B4-BE49-F238E27FC236}">
                <a16:creationId xmlns:a16="http://schemas.microsoft.com/office/drawing/2014/main" id="{A5FECDC6-BFEB-49BF-8088-B920D0E3F7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6023" y="3741947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09" name="Rectangle 25">
            <a:extLst>
              <a:ext uri="{FF2B5EF4-FFF2-40B4-BE49-F238E27FC236}">
                <a16:creationId xmlns:a16="http://schemas.microsoft.com/office/drawing/2014/main" id="{E0A59101-CE2C-4B16-AAD1-33DD7DE7A11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0498791" y="3722829"/>
            <a:ext cx="162038" cy="20027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10" name="Retângulo 109">
            <a:extLst>
              <a:ext uri="{FF2B5EF4-FFF2-40B4-BE49-F238E27FC236}">
                <a16:creationId xmlns:a16="http://schemas.microsoft.com/office/drawing/2014/main" id="{BCD5D9B1-6648-4BA8-AD9F-2ABCA96A7EB4}"/>
              </a:ext>
            </a:extLst>
          </p:cNvPr>
          <p:cNvSpPr/>
          <p:nvPr/>
        </p:nvSpPr>
        <p:spPr>
          <a:xfrm rot="5400000">
            <a:off x="10354425" y="3776735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1" name="Retângulo 110">
            <a:extLst>
              <a:ext uri="{FF2B5EF4-FFF2-40B4-BE49-F238E27FC236}">
                <a16:creationId xmlns:a16="http://schemas.microsoft.com/office/drawing/2014/main" id="{CF1A9874-C5EB-4C5F-B84C-23F519450462}"/>
              </a:ext>
            </a:extLst>
          </p:cNvPr>
          <p:cNvSpPr/>
          <p:nvPr/>
        </p:nvSpPr>
        <p:spPr>
          <a:xfrm rot="5400000">
            <a:off x="9827617" y="3784882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2" name="Retângulo 111">
            <a:extLst>
              <a:ext uri="{FF2B5EF4-FFF2-40B4-BE49-F238E27FC236}">
                <a16:creationId xmlns:a16="http://schemas.microsoft.com/office/drawing/2014/main" id="{F838AA79-4838-4DBC-99F9-25FC8F59F7BB}"/>
              </a:ext>
            </a:extLst>
          </p:cNvPr>
          <p:cNvSpPr/>
          <p:nvPr/>
        </p:nvSpPr>
        <p:spPr>
          <a:xfrm rot="5400000">
            <a:off x="9312265" y="3789374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3" name="Retângulo 112">
            <a:extLst>
              <a:ext uri="{FF2B5EF4-FFF2-40B4-BE49-F238E27FC236}">
                <a16:creationId xmlns:a16="http://schemas.microsoft.com/office/drawing/2014/main" id="{720C58A9-D417-4EA3-ACA1-C0DF03F5A309}"/>
              </a:ext>
            </a:extLst>
          </p:cNvPr>
          <p:cNvSpPr/>
          <p:nvPr/>
        </p:nvSpPr>
        <p:spPr>
          <a:xfrm rot="5400000">
            <a:off x="8804321" y="3788392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4" name="Retângulo 113">
            <a:extLst>
              <a:ext uri="{FF2B5EF4-FFF2-40B4-BE49-F238E27FC236}">
                <a16:creationId xmlns:a16="http://schemas.microsoft.com/office/drawing/2014/main" id="{2775C407-2962-44F4-9DB3-63B1B2A953C4}"/>
              </a:ext>
            </a:extLst>
          </p:cNvPr>
          <p:cNvSpPr/>
          <p:nvPr/>
        </p:nvSpPr>
        <p:spPr>
          <a:xfrm rot="5400000">
            <a:off x="8299971" y="3794859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6" name="Retângulo 215">
            <a:extLst>
              <a:ext uri="{FF2B5EF4-FFF2-40B4-BE49-F238E27FC236}">
                <a16:creationId xmlns:a16="http://schemas.microsoft.com/office/drawing/2014/main" id="{BD52F8B5-F18A-4473-AA4B-5AD92FC6E9B3}"/>
              </a:ext>
            </a:extLst>
          </p:cNvPr>
          <p:cNvSpPr/>
          <p:nvPr/>
        </p:nvSpPr>
        <p:spPr>
          <a:xfrm rot="5400000">
            <a:off x="9399203" y="2678585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7" name="Retângulo 216">
            <a:extLst>
              <a:ext uri="{FF2B5EF4-FFF2-40B4-BE49-F238E27FC236}">
                <a16:creationId xmlns:a16="http://schemas.microsoft.com/office/drawing/2014/main" id="{6A7D8BEE-BCB3-407F-A7D0-0FF0551DFEC1}"/>
              </a:ext>
            </a:extLst>
          </p:cNvPr>
          <p:cNvSpPr/>
          <p:nvPr/>
        </p:nvSpPr>
        <p:spPr>
          <a:xfrm rot="5400000">
            <a:off x="9391995" y="2883920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8" name="Retângulo 217">
            <a:extLst>
              <a:ext uri="{FF2B5EF4-FFF2-40B4-BE49-F238E27FC236}">
                <a16:creationId xmlns:a16="http://schemas.microsoft.com/office/drawing/2014/main" id="{EBA4B261-4796-41CE-83D2-E025B9EF8C70}"/>
              </a:ext>
            </a:extLst>
          </p:cNvPr>
          <p:cNvSpPr/>
          <p:nvPr/>
        </p:nvSpPr>
        <p:spPr>
          <a:xfrm rot="5400000">
            <a:off x="9386090" y="3074966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9" name="Retângulo 218">
            <a:extLst>
              <a:ext uri="{FF2B5EF4-FFF2-40B4-BE49-F238E27FC236}">
                <a16:creationId xmlns:a16="http://schemas.microsoft.com/office/drawing/2014/main" id="{24BB9D6E-387C-46DF-8E1B-DAE2F636DDC0}"/>
              </a:ext>
            </a:extLst>
          </p:cNvPr>
          <p:cNvSpPr/>
          <p:nvPr/>
        </p:nvSpPr>
        <p:spPr>
          <a:xfrm rot="5400000">
            <a:off x="9388160" y="3276065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0" name="Retângulo 219">
            <a:extLst>
              <a:ext uri="{FF2B5EF4-FFF2-40B4-BE49-F238E27FC236}">
                <a16:creationId xmlns:a16="http://schemas.microsoft.com/office/drawing/2014/main" id="{658406B0-72A8-4D9C-BAA7-7C5C713A2626}"/>
              </a:ext>
            </a:extLst>
          </p:cNvPr>
          <p:cNvSpPr/>
          <p:nvPr/>
        </p:nvSpPr>
        <p:spPr>
          <a:xfrm rot="5400000">
            <a:off x="9382741" y="3476050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1" name="Retângulo 220">
            <a:extLst>
              <a:ext uri="{FF2B5EF4-FFF2-40B4-BE49-F238E27FC236}">
                <a16:creationId xmlns:a16="http://schemas.microsoft.com/office/drawing/2014/main" id="{320DED72-62AF-4AF7-A922-52BC337A452B}"/>
              </a:ext>
            </a:extLst>
          </p:cNvPr>
          <p:cNvSpPr/>
          <p:nvPr/>
        </p:nvSpPr>
        <p:spPr>
          <a:xfrm rot="5400000">
            <a:off x="9373440" y="3679593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2" name="Rectangle 27">
            <a:extLst>
              <a:ext uri="{FF2B5EF4-FFF2-40B4-BE49-F238E27FC236}">
                <a16:creationId xmlns:a16="http://schemas.microsoft.com/office/drawing/2014/main" id="{EA525F33-8E37-4AFD-9494-90711AF7309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512967" y="4145481"/>
            <a:ext cx="261609" cy="21202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/</a:t>
            </a:r>
          </a:p>
        </p:txBody>
      </p:sp>
      <p:sp>
        <p:nvSpPr>
          <p:cNvPr id="224" name="Rectangle 27">
            <a:extLst>
              <a:ext uri="{FF2B5EF4-FFF2-40B4-BE49-F238E27FC236}">
                <a16:creationId xmlns:a16="http://schemas.microsoft.com/office/drawing/2014/main" id="{3C25C706-055E-4A90-9A78-D0094867A0C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73885" y="4117781"/>
            <a:ext cx="261609" cy="21202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/</a:t>
            </a:r>
          </a:p>
        </p:txBody>
      </p:sp>
      <p:sp>
        <p:nvSpPr>
          <p:cNvPr id="225" name="Retângulo 224">
            <a:extLst>
              <a:ext uri="{FF2B5EF4-FFF2-40B4-BE49-F238E27FC236}">
                <a16:creationId xmlns:a16="http://schemas.microsoft.com/office/drawing/2014/main" id="{2BE010BB-5866-42DB-9A40-E5892DD15493}"/>
              </a:ext>
            </a:extLst>
          </p:cNvPr>
          <p:cNvSpPr/>
          <p:nvPr/>
        </p:nvSpPr>
        <p:spPr>
          <a:xfrm>
            <a:off x="4552714" y="4406532"/>
            <a:ext cx="190858" cy="774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6" name="Retângulo 225">
            <a:extLst>
              <a:ext uri="{FF2B5EF4-FFF2-40B4-BE49-F238E27FC236}">
                <a16:creationId xmlns:a16="http://schemas.microsoft.com/office/drawing/2014/main" id="{A0AF5F57-658D-424A-AEE1-E9DE6EF5146E}"/>
              </a:ext>
            </a:extLst>
          </p:cNvPr>
          <p:cNvSpPr/>
          <p:nvPr/>
        </p:nvSpPr>
        <p:spPr>
          <a:xfrm>
            <a:off x="6820945" y="4354328"/>
            <a:ext cx="190858" cy="7742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8" name="Rectangle 25">
            <a:extLst>
              <a:ext uri="{FF2B5EF4-FFF2-40B4-BE49-F238E27FC236}">
                <a16:creationId xmlns:a16="http://schemas.microsoft.com/office/drawing/2014/main" id="{937B57B5-68C7-43F4-A8AC-95207724B4C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773848" y="3307984"/>
            <a:ext cx="430213" cy="201613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19" name="Rectangle 26">
            <a:extLst>
              <a:ext uri="{FF2B5EF4-FFF2-40B4-BE49-F238E27FC236}">
                <a16:creationId xmlns:a16="http://schemas.microsoft.com/office/drawing/2014/main" id="{C48E61C3-3782-4588-8A4E-225EFAAADE7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418015" y="3293909"/>
            <a:ext cx="437406" cy="190857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20" name="Rectangle 23">
            <a:extLst>
              <a:ext uri="{FF2B5EF4-FFF2-40B4-BE49-F238E27FC236}">
                <a16:creationId xmlns:a16="http://schemas.microsoft.com/office/drawing/2014/main" id="{AAAA1143-752D-49F2-A7EE-BAEBA4E48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9709" y="4944350"/>
            <a:ext cx="434009" cy="1636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21" name="Rectangle 24">
            <a:extLst>
              <a:ext uri="{FF2B5EF4-FFF2-40B4-BE49-F238E27FC236}">
                <a16:creationId xmlns:a16="http://schemas.microsoft.com/office/drawing/2014/main" id="{0EE9820F-68F7-4369-ADD7-CD15AE758E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6933" y="4931877"/>
            <a:ext cx="430213" cy="16368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123" name="Retângulo 122">
            <a:extLst>
              <a:ext uri="{FF2B5EF4-FFF2-40B4-BE49-F238E27FC236}">
                <a16:creationId xmlns:a16="http://schemas.microsoft.com/office/drawing/2014/main" id="{4B5E121E-79D7-4C5B-978E-EFAB0A34F9C9}"/>
              </a:ext>
            </a:extLst>
          </p:cNvPr>
          <p:cNvSpPr/>
          <p:nvPr/>
        </p:nvSpPr>
        <p:spPr>
          <a:xfrm rot="5400000">
            <a:off x="9365972" y="3731281"/>
            <a:ext cx="45719" cy="251523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4323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9175B-6E8C-4964-937F-17BCE9A9E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Construção da 2 .ª Fiada – Parede U</a:t>
            </a:r>
            <a:endParaRPr lang="en-US" dirty="0"/>
          </a:p>
        </p:txBody>
      </p:sp>
      <p:pic>
        <p:nvPicPr>
          <p:cNvPr id="19" name="Content Placeholder 29">
            <a:extLst>
              <a:ext uri="{FF2B5EF4-FFF2-40B4-BE49-F238E27FC236}">
                <a16:creationId xmlns:a16="http://schemas.microsoft.com/office/drawing/2014/main" id="{212B0476-E811-4433-8399-13CDDE38A3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4101" y="2160588"/>
            <a:ext cx="4811364" cy="3881437"/>
          </a:xfrm>
        </p:spPr>
      </p:pic>
      <p:sp>
        <p:nvSpPr>
          <p:cNvPr id="45" name="Text Box 22">
            <a:extLst>
              <a:ext uri="{FF2B5EF4-FFF2-40B4-BE49-F238E27FC236}">
                <a16:creationId xmlns:a16="http://schemas.microsoft.com/office/drawing/2014/main" id="{C15772AE-6A16-406E-A2F3-9EEB90CF488B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4499336" y="4468597"/>
            <a:ext cx="41549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 dirty="0"/>
              <a:t>  40 cm</a:t>
            </a:r>
          </a:p>
        </p:txBody>
      </p:sp>
      <p:sp>
        <p:nvSpPr>
          <p:cNvPr id="47" name="Line 25">
            <a:extLst>
              <a:ext uri="{FF2B5EF4-FFF2-40B4-BE49-F238E27FC236}">
                <a16:creationId xmlns:a16="http://schemas.microsoft.com/office/drawing/2014/main" id="{4A2C3187-C6CD-4CA8-A629-50BEA69B2CB4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1328" y="4423354"/>
            <a:ext cx="127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49" name="Text Box 22">
            <a:extLst>
              <a:ext uri="{FF2B5EF4-FFF2-40B4-BE49-F238E27FC236}">
                <a16:creationId xmlns:a16="http://schemas.microsoft.com/office/drawing/2014/main" id="{8B43FD44-32D1-409C-92A2-3325BC5F9DE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445736" y="4468597"/>
            <a:ext cx="41549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 dirty="0"/>
              <a:t>  40 cm</a:t>
            </a:r>
          </a:p>
        </p:txBody>
      </p:sp>
      <p:sp>
        <p:nvSpPr>
          <p:cNvPr id="51" name="Line 25">
            <a:extLst>
              <a:ext uri="{FF2B5EF4-FFF2-40B4-BE49-F238E27FC236}">
                <a16:creationId xmlns:a16="http://schemas.microsoft.com/office/drawing/2014/main" id="{8A057A86-45F1-473B-97D1-C2586F1E6E5B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7728" y="4423354"/>
            <a:ext cx="127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" name="CaixaDeTexto 1">
            <a:extLst>
              <a:ext uri="{FF2B5EF4-FFF2-40B4-BE49-F238E27FC236}">
                <a16:creationId xmlns:a16="http://schemas.microsoft.com/office/drawing/2014/main" id="{0847E7E3-3B78-41D5-B13E-856F44905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890" y="2412766"/>
            <a:ext cx="3393510" cy="218521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600"/>
              </a:spcAft>
            </a:pPr>
            <a:endParaRPr lang="pt-BR" altLang="pt-BR" b="1" dirty="0"/>
          </a:p>
          <a:p>
            <a:pPr algn="ctr" eaLnBrk="1" hangingPunct="1">
              <a:spcAft>
                <a:spcPts val="600"/>
              </a:spcAft>
            </a:pPr>
            <a:r>
              <a:rPr lang="pt-BR" altLang="pt-BR" b="1" i="1" dirty="0"/>
              <a:t>1.º PASSO</a:t>
            </a:r>
          </a:p>
          <a:p>
            <a:pPr algn="ctr" eaLnBrk="1" hangingPunct="1"/>
            <a:r>
              <a:rPr lang="pt-BR" altLang="pt-BR" b="1" dirty="0"/>
              <a:t> ASSENTAR CENTRALIZADO</a:t>
            </a:r>
          </a:p>
          <a:p>
            <a:pPr algn="ctr" eaLnBrk="1" hangingPunct="1"/>
            <a:r>
              <a:rPr lang="pt-BR" altLang="pt-BR" b="1" dirty="0"/>
              <a:t>    O TIJOLO 1, FAZENDO A AMARRAÇÃO NA FIADA 1 (ASSENTANDO NA JUNTA)</a:t>
            </a:r>
          </a:p>
          <a:p>
            <a:pPr algn="ctr" eaLnBrk="1" hangingPunct="1"/>
            <a:endParaRPr lang="pt-BR" altLang="pt-BR" b="1" dirty="0"/>
          </a:p>
        </p:txBody>
      </p:sp>
      <p:sp>
        <p:nvSpPr>
          <p:cNvPr id="7" name="CaixaDeTexto 6"/>
          <p:cNvSpPr txBox="1"/>
          <p:nvPr/>
        </p:nvSpPr>
        <p:spPr>
          <a:xfrm>
            <a:off x="438411" y="5513118"/>
            <a:ext cx="4031873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Molhar os tijolos antes de assentar</a:t>
            </a:r>
          </a:p>
        </p:txBody>
      </p:sp>
      <p:cxnSp>
        <p:nvCxnSpPr>
          <p:cNvPr id="10" name="Conector reto 9">
            <a:extLst>
              <a:ext uri="{FF2B5EF4-FFF2-40B4-BE49-F238E27FC236}">
                <a16:creationId xmlns:a16="http://schemas.microsoft.com/office/drawing/2014/main" id="{4F5AF370-6EF7-4F2D-B4BA-5B5FD852DFFD}"/>
              </a:ext>
            </a:extLst>
          </p:cNvPr>
          <p:cNvCxnSpPr>
            <a:cxnSpLocks/>
          </p:cNvCxnSpPr>
          <p:nvPr/>
        </p:nvCxnSpPr>
        <p:spPr>
          <a:xfrm>
            <a:off x="6082846" y="2012773"/>
            <a:ext cx="0" cy="332498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1" name="Conector reto 10">
            <a:extLst>
              <a:ext uri="{FF2B5EF4-FFF2-40B4-BE49-F238E27FC236}">
                <a16:creationId xmlns:a16="http://schemas.microsoft.com/office/drawing/2014/main" id="{3B4972EC-D1F6-44C2-9D18-98F314CCDC3C}"/>
              </a:ext>
            </a:extLst>
          </p:cNvPr>
          <p:cNvCxnSpPr>
            <a:cxnSpLocks/>
          </p:cNvCxnSpPr>
          <p:nvPr/>
        </p:nvCxnSpPr>
        <p:spPr>
          <a:xfrm>
            <a:off x="3862316" y="4423354"/>
            <a:ext cx="449383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2" name="Rectangle 21">
            <a:extLst>
              <a:ext uri="{FF2B5EF4-FFF2-40B4-BE49-F238E27FC236}">
                <a16:creationId xmlns:a16="http://schemas.microsoft.com/office/drawing/2014/main" id="{A9DFD9B3-D662-4C28-928A-D4EC8ECC3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739" y="4197122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1</a:t>
            </a:r>
          </a:p>
        </p:txBody>
      </p:sp>
      <p:sp>
        <p:nvSpPr>
          <p:cNvPr id="13" name="Rectangle 21">
            <a:extLst>
              <a:ext uri="{FF2B5EF4-FFF2-40B4-BE49-F238E27FC236}">
                <a16:creationId xmlns:a16="http://schemas.microsoft.com/office/drawing/2014/main" id="{477A9FAD-B0DA-409B-BDBF-4808905AE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0788" y="5882450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1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C766B2E-3FC0-4C21-9954-77FC2D9B9EC2}"/>
              </a:ext>
            </a:extLst>
          </p:cNvPr>
          <p:cNvSpPr txBox="1"/>
          <p:nvPr/>
        </p:nvSpPr>
        <p:spPr>
          <a:xfrm>
            <a:off x="2883965" y="6494573"/>
            <a:ext cx="1010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VISTA</a:t>
            </a:r>
          </a:p>
        </p:txBody>
      </p:sp>
      <p:sp>
        <p:nvSpPr>
          <p:cNvPr id="32" name="Rectangle 26">
            <a:extLst>
              <a:ext uri="{FF2B5EF4-FFF2-40B4-BE49-F238E27FC236}">
                <a16:creationId xmlns:a16="http://schemas.microsoft.com/office/drawing/2014/main" id="{49B17B2E-5669-4886-9F87-B740E30D2DD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777512" y="6171756"/>
            <a:ext cx="162038" cy="20563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3" name="Rectangle 23">
            <a:extLst>
              <a:ext uri="{FF2B5EF4-FFF2-40B4-BE49-F238E27FC236}">
                <a16:creationId xmlns:a16="http://schemas.microsoft.com/office/drawing/2014/main" id="{17511847-B25B-479A-BF8E-8121D45236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876" y="622297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4" name="Rectangle 21">
            <a:extLst>
              <a:ext uri="{FF2B5EF4-FFF2-40B4-BE49-F238E27FC236}">
                <a16:creationId xmlns:a16="http://schemas.microsoft.com/office/drawing/2014/main" id="{EFEEE87A-5CA6-4F6C-8898-0E672050E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8015" y="6193550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5" name="Rectangle 21">
            <a:extLst>
              <a:ext uri="{FF2B5EF4-FFF2-40B4-BE49-F238E27FC236}">
                <a16:creationId xmlns:a16="http://schemas.microsoft.com/office/drawing/2014/main" id="{09BB5BDF-572D-4023-BBE6-35CE039DEA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1782" y="6194507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6" name="Rectangle 24">
            <a:extLst>
              <a:ext uri="{FF2B5EF4-FFF2-40B4-BE49-F238E27FC236}">
                <a16:creationId xmlns:a16="http://schemas.microsoft.com/office/drawing/2014/main" id="{902D2667-5FF3-4371-AA76-2A7506B02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01" y="6193551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7" name="Rectangle 25">
            <a:extLst>
              <a:ext uri="{FF2B5EF4-FFF2-40B4-BE49-F238E27FC236}">
                <a16:creationId xmlns:a16="http://schemas.microsoft.com/office/drawing/2014/main" id="{C8FE7160-C4D8-48F0-BFBA-251B7323F01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34959" y="6141743"/>
            <a:ext cx="162038" cy="26565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B2AAE404-0471-402C-AF49-5440F72EC83F}"/>
              </a:ext>
            </a:extLst>
          </p:cNvPr>
          <p:cNvSpPr/>
          <p:nvPr/>
        </p:nvSpPr>
        <p:spPr>
          <a:xfrm rot="5400000">
            <a:off x="7057903" y="6228339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Retângulo 38">
            <a:extLst>
              <a:ext uri="{FF2B5EF4-FFF2-40B4-BE49-F238E27FC236}">
                <a16:creationId xmlns:a16="http://schemas.microsoft.com/office/drawing/2014/main" id="{137D1443-AC93-477F-B64F-FCF9E2B78427}"/>
              </a:ext>
            </a:extLst>
          </p:cNvPr>
          <p:cNvSpPr/>
          <p:nvPr/>
        </p:nvSpPr>
        <p:spPr>
          <a:xfrm rot="5400000">
            <a:off x="6531095" y="6236486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8CE4A75F-5B01-4462-9565-82DF10DB29E6}"/>
              </a:ext>
            </a:extLst>
          </p:cNvPr>
          <p:cNvSpPr/>
          <p:nvPr/>
        </p:nvSpPr>
        <p:spPr>
          <a:xfrm rot="5400000">
            <a:off x="6015743" y="6240978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EFAE8658-E637-4BD8-B788-4F37A22DFB3D}"/>
              </a:ext>
            </a:extLst>
          </p:cNvPr>
          <p:cNvSpPr/>
          <p:nvPr/>
        </p:nvSpPr>
        <p:spPr>
          <a:xfrm rot="5400000">
            <a:off x="5507799" y="6239996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0E410771-3981-438E-BBE5-05E1D7C2E38A}"/>
              </a:ext>
            </a:extLst>
          </p:cNvPr>
          <p:cNvSpPr/>
          <p:nvPr/>
        </p:nvSpPr>
        <p:spPr>
          <a:xfrm rot="5400000">
            <a:off x="4953574" y="6246464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93802213-FB8B-4442-B219-E539D10A8222}"/>
              </a:ext>
            </a:extLst>
          </p:cNvPr>
          <p:cNvSpPr/>
          <p:nvPr/>
        </p:nvSpPr>
        <p:spPr>
          <a:xfrm rot="5400000" flipH="1">
            <a:off x="6051509" y="5929449"/>
            <a:ext cx="45719" cy="447164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806B6A51-00A1-44AF-A16A-8DBADB7F47B1}"/>
              </a:ext>
            </a:extLst>
          </p:cNvPr>
          <p:cNvSpPr/>
          <p:nvPr/>
        </p:nvSpPr>
        <p:spPr>
          <a:xfrm>
            <a:off x="4978586" y="6222974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6" name="Retângulo 45">
            <a:extLst>
              <a:ext uri="{FF2B5EF4-FFF2-40B4-BE49-F238E27FC236}">
                <a16:creationId xmlns:a16="http://schemas.microsoft.com/office/drawing/2014/main" id="{692B9F17-1BA2-4706-B8D1-C2F72BEF91FB}"/>
              </a:ext>
            </a:extLst>
          </p:cNvPr>
          <p:cNvSpPr/>
          <p:nvPr/>
        </p:nvSpPr>
        <p:spPr>
          <a:xfrm>
            <a:off x="5499631" y="6235060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8" name="Retângulo 47">
            <a:extLst>
              <a:ext uri="{FF2B5EF4-FFF2-40B4-BE49-F238E27FC236}">
                <a16:creationId xmlns:a16="http://schemas.microsoft.com/office/drawing/2014/main" id="{908DB679-6555-406F-BA1F-36164AB92BC1}"/>
              </a:ext>
            </a:extLst>
          </p:cNvPr>
          <p:cNvSpPr/>
          <p:nvPr/>
        </p:nvSpPr>
        <p:spPr>
          <a:xfrm>
            <a:off x="6053362" y="6222974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0" name="Retângulo 49">
            <a:extLst>
              <a:ext uri="{FF2B5EF4-FFF2-40B4-BE49-F238E27FC236}">
                <a16:creationId xmlns:a16="http://schemas.microsoft.com/office/drawing/2014/main" id="{699E1C32-537D-4CC0-971D-77C6444161AC}"/>
              </a:ext>
            </a:extLst>
          </p:cNvPr>
          <p:cNvSpPr/>
          <p:nvPr/>
        </p:nvSpPr>
        <p:spPr>
          <a:xfrm>
            <a:off x="6607858" y="6235060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2" name="Retângulo 51">
            <a:extLst>
              <a:ext uri="{FF2B5EF4-FFF2-40B4-BE49-F238E27FC236}">
                <a16:creationId xmlns:a16="http://schemas.microsoft.com/office/drawing/2014/main" id="{0D35D0F4-CB93-4A42-BCC4-C5E0C9AE9C30}"/>
              </a:ext>
            </a:extLst>
          </p:cNvPr>
          <p:cNvSpPr/>
          <p:nvPr/>
        </p:nvSpPr>
        <p:spPr>
          <a:xfrm>
            <a:off x="7094333" y="6235060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4" name="Retângulo 53">
            <a:extLst>
              <a:ext uri="{FF2B5EF4-FFF2-40B4-BE49-F238E27FC236}">
                <a16:creationId xmlns:a16="http://schemas.microsoft.com/office/drawing/2014/main" id="{D41FB95E-C88C-4687-88B5-57699C79964C}"/>
              </a:ext>
            </a:extLst>
          </p:cNvPr>
          <p:cNvSpPr/>
          <p:nvPr/>
        </p:nvSpPr>
        <p:spPr>
          <a:xfrm rot="5400000" flipH="1">
            <a:off x="6102879" y="5087808"/>
            <a:ext cx="45719" cy="2680570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6" name="Conector reto 55">
            <a:extLst>
              <a:ext uri="{FF2B5EF4-FFF2-40B4-BE49-F238E27FC236}">
                <a16:creationId xmlns:a16="http://schemas.microsoft.com/office/drawing/2014/main" id="{CAABB188-B9A3-4512-81EC-AFA3E3173EF8}"/>
              </a:ext>
            </a:extLst>
          </p:cNvPr>
          <p:cNvCxnSpPr>
            <a:cxnSpLocks/>
          </p:cNvCxnSpPr>
          <p:nvPr/>
        </p:nvCxnSpPr>
        <p:spPr>
          <a:xfrm>
            <a:off x="4156364" y="6450953"/>
            <a:ext cx="382385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174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9175B-6E8C-4964-937F-17BCE9A9E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Construção da 2.ª Fiada – Parede U</a:t>
            </a:r>
            <a:endParaRPr lang="en-US" dirty="0"/>
          </a:p>
        </p:txBody>
      </p:sp>
      <p:pic>
        <p:nvPicPr>
          <p:cNvPr id="43" name="Content Placeholder 29">
            <a:extLst>
              <a:ext uri="{FF2B5EF4-FFF2-40B4-BE49-F238E27FC236}">
                <a16:creationId xmlns:a16="http://schemas.microsoft.com/office/drawing/2014/main" id="{F49E8D5E-DCC5-4C08-AABA-97DC8B80D0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462" y="2210463"/>
            <a:ext cx="4811364" cy="3881437"/>
          </a:xfrm>
        </p:spPr>
      </p:pic>
      <p:sp>
        <p:nvSpPr>
          <p:cNvPr id="7" name="Text Box 22">
            <a:extLst>
              <a:ext uri="{FF2B5EF4-FFF2-40B4-BE49-F238E27FC236}">
                <a16:creationId xmlns:a16="http://schemas.microsoft.com/office/drawing/2014/main" id="{2443A09C-C4F3-4CA0-B210-E0494661D96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4499336" y="4468597"/>
            <a:ext cx="41549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 dirty="0"/>
              <a:t>  40 cm</a:t>
            </a:r>
          </a:p>
        </p:txBody>
      </p:sp>
      <p:sp>
        <p:nvSpPr>
          <p:cNvPr id="9" name="Line 25">
            <a:extLst>
              <a:ext uri="{FF2B5EF4-FFF2-40B4-BE49-F238E27FC236}">
                <a16:creationId xmlns:a16="http://schemas.microsoft.com/office/drawing/2014/main" id="{6FDD5621-ACDC-4872-A2CD-2A24F1A17B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1328" y="4423354"/>
            <a:ext cx="127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1" name="Text Box 22">
            <a:extLst>
              <a:ext uri="{FF2B5EF4-FFF2-40B4-BE49-F238E27FC236}">
                <a16:creationId xmlns:a16="http://schemas.microsoft.com/office/drawing/2014/main" id="{4532489E-701F-499F-8E2F-7622BF5D18D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445736" y="4468597"/>
            <a:ext cx="41549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 dirty="0"/>
              <a:t>  40 cm</a:t>
            </a:r>
          </a:p>
        </p:txBody>
      </p:sp>
      <p:sp>
        <p:nvSpPr>
          <p:cNvPr id="13" name="Line 25">
            <a:extLst>
              <a:ext uri="{FF2B5EF4-FFF2-40B4-BE49-F238E27FC236}">
                <a16:creationId xmlns:a16="http://schemas.microsoft.com/office/drawing/2014/main" id="{B69DE3BF-5AD8-4402-ACB1-CEA8FD6020B4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7728" y="4423354"/>
            <a:ext cx="127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" name="Line 21">
            <a:extLst>
              <a:ext uri="{FF2B5EF4-FFF2-40B4-BE49-F238E27FC236}">
                <a16:creationId xmlns:a16="http://schemas.microsoft.com/office/drawing/2014/main" id="{137A77B3-35B8-47FC-8703-989517CF57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9466" y="2642057"/>
            <a:ext cx="1989136" cy="1882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7" name="CaixaDeTexto 1">
            <a:extLst>
              <a:ext uri="{FF2B5EF4-FFF2-40B4-BE49-F238E27FC236}">
                <a16:creationId xmlns:a16="http://schemas.microsoft.com/office/drawing/2014/main" id="{5749D0FD-9CAE-4711-B29C-64F5678BDF42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430938" y="2298549"/>
            <a:ext cx="1989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 dirty="0"/>
              <a:t> meio do quadro</a:t>
            </a:r>
          </a:p>
        </p:txBody>
      </p:sp>
      <p:sp>
        <p:nvSpPr>
          <p:cNvPr id="19" name="Text Box 54">
            <a:extLst>
              <a:ext uri="{FF2B5EF4-FFF2-40B4-BE49-F238E27FC236}">
                <a16:creationId xmlns:a16="http://schemas.microsoft.com/office/drawing/2014/main" id="{4CA36951-D1B2-4CAC-97AF-D121E2932A3C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49054" y="2446972"/>
            <a:ext cx="415498" cy="79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 dirty="0">
                <a:latin typeface="Arial Unicode MS" panose="020B0604020202020204" pitchFamily="34" charset="-128"/>
              </a:rPr>
              <a:t>100 cm</a:t>
            </a:r>
          </a:p>
        </p:txBody>
      </p:sp>
      <p:sp>
        <p:nvSpPr>
          <p:cNvPr id="3" name="CaixaDeTexto 1">
            <a:extLst>
              <a:ext uri="{FF2B5EF4-FFF2-40B4-BE49-F238E27FC236}">
                <a16:creationId xmlns:a16="http://schemas.microsoft.com/office/drawing/2014/main" id="{A7DF167C-4418-4F93-A985-B42C5BB53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048" y="2478511"/>
            <a:ext cx="3318352" cy="127727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b="1" dirty="0"/>
          </a:p>
          <a:p>
            <a:pPr algn="ctr" eaLnBrk="1" hangingPunct="1">
              <a:spcAft>
                <a:spcPts val="600"/>
              </a:spcAft>
            </a:pPr>
            <a:r>
              <a:rPr lang="pt-BR" altLang="pt-BR" b="1" i="1" dirty="0"/>
              <a:t>2º PASSO</a:t>
            </a:r>
          </a:p>
          <a:p>
            <a:pPr algn="ctr" eaLnBrk="1" hangingPunct="1"/>
            <a:r>
              <a:rPr lang="pt-BR" altLang="pt-BR" b="1" dirty="0"/>
              <a:t> ASSENTAR OS TIJOLOS 2</a:t>
            </a:r>
          </a:p>
          <a:p>
            <a:pPr algn="ctr" eaLnBrk="1" hangingPunct="1"/>
            <a:endParaRPr lang="pt-BR" altLang="pt-BR" b="1" dirty="0"/>
          </a:p>
        </p:txBody>
      </p:sp>
      <p:sp>
        <p:nvSpPr>
          <p:cNvPr id="10" name="Text Box 35">
            <a:extLst>
              <a:ext uri="{FF2B5EF4-FFF2-40B4-BE49-F238E27FC236}">
                <a16:creationId xmlns:a16="http://schemas.microsoft.com/office/drawing/2014/main" id="{B316E2DB-4044-4188-9142-E28DF01B757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596477" y="4491374"/>
            <a:ext cx="415498" cy="5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500" dirty="0"/>
              <a:t>1 cm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D26857C-50E6-4AE9-BA0A-C9BEB4C879D0}"/>
              </a:ext>
            </a:extLst>
          </p:cNvPr>
          <p:cNvCxnSpPr/>
          <p:nvPr/>
        </p:nvCxnSpPr>
        <p:spPr>
          <a:xfrm>
            <a:off x="5746757" y="4457700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5DE801B5-75F8-4A47-847B-65B18551E61D}"/>
              </a:ext>
            </a:extLst>
          </p:cNvPr>
          <p:cNvCxnSpPr/>
          <p:nvPr/>
        </p:nvCxnSpPr>
        <p:spPr>
          <a:xfrm>
            <a:off x="5879307" y="4457700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D534D04-AE12-4D54-A0FE-26234DF07081}"/>
              </a:ext>
            </a:extLst>
          </p:cNvPr>
          <p:cNvCxnSpPr/>
          <p:nvPr/>
        </p:nvCxnSpPr>
        <p:spPr>
          <a:xfrm>
            <a:off x="5706460" y="4583161"/>
            <a:ext cx="2204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FF2A5609-F6B0-4866-A928-0164877B3B8E}"/>
              </a:ext>
            </a:extLst>
          </p:cNvPr>
          <p:cNvCxnSpPr/>
          <p:nvPr/>
        </p:nvCxnSpPr>
        <p:spPr>
          <a:xfrm flipV="1">
            <a:off x="5730479" y="4560094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B34BEF4-F1EE-4735-AA32-15F3642933BD}"/>
              </a:ext>
            </a:extLst>
          </p:cNvPr>
          <p:cNvCxnSpPr/>
          <p:nvPr/>
        </p:nvCxnSpPr>
        <p:spPr>
          <a:xfrm flipV="1">
            <a:off x="5861448" y="4558904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 Box 35">
            <a:extLst>
              <a:ext uri="{FF2B5EF4-FFF2-40B4-BE49-F238E27FC236}">
                <a16:creationId xmlns:a16="http://schemas.microsoft.com/office/drawing/2014/main" id="{CE47BE64-2C09-40DC-837B-85BB746D4E06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185124" y="4424200"/>
            <a:ext cx="415498" cy="5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500" dirty="0"/>
              <a:t>1 cm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26B4A70E-90E9-43C9-A754-4A45B5652C26}"/>
              </a:ext>
            </a:extLst>
          </p:cNvPr>
          <p:cNvCxnSpPr/>
          <p:nvPr/>
        </p:nvCxnSpPr>
        <p:spPr>
          <a:xfrm>
            <a:off x="6317828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C557A85-9D35-42B6-91B5-E7F5288AEE44}"/>
              </a:ext>
            </a:extLst>
          </p:cNvPr>
          <p:cNvCxnSpPr/>
          <p:nvPr/>
        </p:nvCxnSpPr>
        <p:spPr>
          <a:xfrm>
            <a:off x="6448797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EBFF93F8-6EC8-43E7-B1ED-DADE1172C9BC}"/>
              </a:ext>
            </a:extLst>
          </p:cNvPr>
          <p:cNvCxnSpPr/>
          <p:nvPr/>
        </p:nvCxnSpPr>
        <p:spPr>
          <a:xfrm>
            <a:off x="6275950" y="4584349"/>
            <a:ext cx="2204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F3E9B790-ABF7-4FF7-8D36-E8FFDBFE8633}"/>
              </a:ext>
            </a:extLst>
          </p:cNvPr>
          <p:cNvCxnSpPr/>
          <p:nvPr/>
        </p:nvCxnSpPr>
        <p:spPr>
          <a:xfrm flipV="1">
            <a:off x="6299969" y="456128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A831AB7D-0AF7-4E8E-8F13-993FC2FDD15B}"/>
              </a:ext>
            </a:extLst>
          </p:cNvPr>
          <p:cNvCxnSpPr/>
          <p:nvPr/>
        </p:nvCxnSpPr>
        <p:spPr>
          <a:xfrm flipV="1">
            <a:off x="6430938" y="456009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CaixaDeTexto 34"/>
          <p:cNvSpPr txBox="1"/>
          <p:nvPr/>
        </p:nvSpPr>
        <p:spPr>
          <a:xfrm>
            <a:off x="438411" y="5513118"/>
            <a:ext cx="4031873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Molhar os tijolos antes de assentar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2C703D7D-11AF-4DB5-ADBE-9DAC3A9E3FC0}"/>
              </a:ext>
            </a:extLst>
          </p:cNvPr>
          <p:cNvCxnSpPr>
            <a:cxnSpLocks/>
          </p:cNvCxnSpPr>
          <p:nvPr/>
        </p:nvCxnSpPr>
        <p:spPr>
          <a:xfrm>
            <a:off x="6082846" y="2012773"/>
            <a:ext cx="0" cy="332498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15207937-BD19-4FC0-8EA5-2C2B68D8F501}"/>
              </a:ext>
            </a:extLst>
          </p:cNvPr>
          <p:cNvCxnSpPr>
            <a:cxnSpLocks/>
          </p:cNvCxnSpPr>
          <p:nvPr/>
        </p:nvCxnSpPr>
        <p:spPr>
          <a:xfrm>
            <a:off x="3862316" y="4423354"/>
            <a:ext cx="449383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Rectangle 21">
            <a:extLst>
              <a:ext uri="{FF2B5EF4-FFF2-40B4-BE49-F238E27FC236}">
                <a16:creationId xmlns:a16="http://schemas.microsoft.com/office/drawing/2014/main" id="{92BE3009-E3C3-476C-B099-E11DA9AAF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739" y="4197122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1</a:t>
            </a:r>
          </a:p>
        </p:txBody>
      </p:sp>
      <p:sp>
        <p:nvSpPr>
          <p:cNvPr id="26" name="Rectangle 21">
            <a:extLst>
              <a:ext uri="{FF2B5EF4-FFF2-40B4-BE49-F238E27FC236}">
                <a16:creationId xmlns:a16="http://schemas.microsoft.com/office/drawing/2014/main" id="{26A39337-10C1-4A27-A44D-A6C42391B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0788" y="5882450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1</a:t>
            </a:r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A9D365CF-FBC9-4AAA-B014-FD9062951471}"/>
              </a:ext>
            </a:extLst>
          </p:cNvPr>
          <p:cNvSpPr txBox="1"/>
          <p:nvPr/>
        </p:nvSpPr>
        <p:spPr>
          <a:xfrm>
            <a:off x="2126320" y="6228618"/>
            <a:ext cx="927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VISTA</a:t>
            </a:r>
          </a:p>
        </p:txBody>
      </p:sp>
      <p:sp>
        <p:nvSpPr>
          <p:cNvPr id="50" name="Rectangle 21">
            <a:extLst>
              <a:ext uri="{FF2B5EF4-FFF2-40B4-BE49-F238E27FC236}">
                <a16:creationId xmlns:a16="http://schemas.microsoft.com/office/drawing/2014/main" id="{A4FCFDDE-91D5-48E6-A18D-65A973A4E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6656" y="4192952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2</a:t>
            </a:r>
          </a:p>
        </p:txBody>
      </p:sp>
      <p:sp>
        <p:nvSpPr>
          <p:cNvPr id="52" name="Rectangle 21">
            <a:extLst>
              <a:ext uri="{FF2B5EF4-FFF2-40B4-BE49-F238E27FC236}">
                <a16:creationId xmlns:a16="http://schemas.microsoft.com/office/drawing/2014/main" id="{AFDAB8D5-DDB5-463B-9035-47CCE1D09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572" y="4200816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2</a:t>
            </a:r>
          </a:p>
        </p:txBody>
      </p:sp>
      <p:sp>
        <p:nvSpPr>
          <p:cNvPr id="54" name="Rectangle 21">
            <a:extLst>
              <a:ext uri="{FF2B5EF4-FFF2-40B4-BE49-F238E27FC236}">
                <a16:creationId xmlns:a16="http://schemas.microsoft.com/office/drawing/2014/main" id="{96A0A6B2-BF2F-4982-ACDE-09464B2F3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812" y="5877925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2</a:t>
            </a:r>
          </a:p>
        </p:txBody>
      </p:sp>
      <p:sp>
        <p:nvSpPr>
          <p:cNvPr id="56" name="Rectangle 21">
            <a:extLst>
              <a:ext uri="{FF2B5EF4-FFF2-40B4-BE49-F238E27FC236}">
                <a16:creationId xmlns:a16="http://schemas.microsoft.com/office/drawing/2014/main" id="{34C8E085-DA73-4651-9F5E-980DA2B78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300" y="5877925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2</a:t>
            </a:r>
          </a:p>
        </p:txBody>
      </p:sp>
      <p:sp>
        <p:nvSpPr>
          <p:cNvPr id="42" name="Rectangle 26">
            <a:extLst>
              <a:ext uri="{FF2B5EF4-FFF2-40B4-BE49-F238E27FC236}">
                <a16:creationId xmlns:a16="http://schemas.microsoft.com/office/drawing/2014/main" id="{E35207FA-AC8B-4922-B0F7-D8216843F1A6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777512" y="6171756"/>
            <a:ext cx="162038" cy="20563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4" name="Rectangle 23">
            <a:extLst>
              <a:ext uri="{FF2B5EF4-FFF2-40B4-BE49-F238E27FC236}">
                <a16:creationId xmlns:a16="http://schemas.microsoft.com/office/drawing/2014/main" id="{FABA8B62-51B4-457B-893F-3BE6236ED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876" y="622297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5" name="Rectangle 21">
            <a:extLst>
              <a:ext uri="{FF2B5EF4-FFF2-40B4-BE49-F238E27FC236}">
                <a16:creationId xmlns:a16="http://schemas.microsoft.com/office/drawing/2014/main" id="{28324D4F-A2EE-49C5-8228-DBE164691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8015" y="6193550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6" name="Rectangle 21">
            <a:extLst>
              <a:ext uri="{FF2B5EF4-FFF2-40B4-BE49-F238E27FC236}">
                <a16:creationId xmlns:a16="http://schemas.microsoft.com/office/drawing/2014/main" id="{DA17416C-5B7A-47E6-AC98-5ABCCD519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1782" y="6194507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7" name="Rectangle 24">
            <a:extLst>
              <a:ext uri="{FF2B5EF4-FFF2-40B4-BE49-F238E27FC236}">
                <a16:creationId xmlns:a16="http://schemas.microsoft.com/office/drawing/2014/main" id="{C9F34658-5307-4256-AB2F-39E4B80BD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01" y="6193551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8" name="Rectangle 25">
            <a:extLst>
              <a:ext uri="{FF2B5EF4-FFF2-40B4-BE49-F238E27FC236}">
                <a16:creationId xmlns:a16="http://schemas.microsoft.com/office/drawing/2014/main" id="{348376A4-B8AD-48FB-A72D-222D8B318AC5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34959" y="6141743"/>
            <a:ext cx="162038" cy="26565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49" name="Retângulo 48">
            <a:extLst>
              <a:ext uri="{FF2B5EF4-FFF2-40B4-BE49-F238E27FC236}">
                <a16:creationId xmlns:a16="http://schemas.microsoft.com/office/drawing/2014/main" id="{CA4666D1-D2E4-420D-80C4-A4E5EAA1C827}"/>
              </a:ext>
            </a:extLst>
          </p:cNvPr>
          <p:cNvSpPr/>
          <p:nvPr/>
        </p:nvSpPr>
        <p:spPr>
          <a:xfrm rot="5400000">
            <a:off x="7057903" y="6228339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Retângulo 50">
            <a:extLst>
              <a:ext uri="{FF2B5EF4-FFF2-40B4-BE49-F238E27FC236}">
                <a16:creationId xmlns:a16="http://schemas.microsoft.com/office/drawing/2014/main" id="{27A46EF9-59BF-49C8-B9E4-F2DBEF38C5D9}"/>
              </a:ext>
            </a:extLst>
          </p:cNvPr>
          <p:cNvSpPr/>
          <p:nvPr/>
        </p:nvSpPr>
        <p:spPr>
          <a:xfrm rot="5400000">
            <a:off x="6531095" y="6236486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Retângulo 52">
            <a:extLst>
              <a:ext uri="{FF2B5EF4-FFF2-40B4-BE49-F238E27FC236}">
                <a16:creationId xmlns:a16="http://schemas.microsoft.com/office/drawing/2014/main" id="{4881EA7B-F0AC-43BD-87C2-E3FD6FF3ADB9}"/>
              </a:ext>
            </a:extLst>
          </p:cNvPr>
          <p:cNvSpPr/>
          <p:nvPr/>
        </p:nvSpPr>
        <p:spPr>
          <a:xfrm rot="5400000">
            <a:off x="6015743" y="6240978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Retângulo 54">
            <a:extLst>
              <a:ext uri="{FF2B5EF4-FFF2-40B4-BE49-F238E27FC236}">
                <a16:creationId xmlns:a16="http://schemas.microsoft.com/office/drawing/2014/main" id="{D9B61F24-834A-450B-9408-7483124417A2}"/>
              </a:ext>
            </a:extLst>
          </p:cNvPr>
          <p:cNvSpPr/>
          <p:nvPr/>
        </p:nvSpPr>
        <p:spPr>
          <a:xfrm rot="5400000">
            <a:off x="5507799" y="6239996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7" name="Retângulo 56">
            <a:extLst>
              <a:ext uri="{FF2B5EF4-FFF2-40B4-BE49-F238E27FC236}">
                <a16:creationId xmlns:a16="http://schemas.microsoft.com/office/drawing/2014/main" id="{826B5A4B-9649-415C-9149-BD1AAB618B15}"/>
              </a:ext>
            </a:extLst>
          </p:cNvPr>
          <p:cNvSpPr/>
          <p:nvPr/>
        </p:nvSpPr>
        <p:spPr>
          <a:xfrm rot="5400000">
            <a:off x="4953574" y="6246464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Retângulo 57">
            <a:extLst>
              <a:ext uri="{FF2B5EF4-FFF2-40B4-BE49-F238E27FC236}">
                <a16:creationId xmlns:a16="http://schemas.microsoft.com/office/drawing/2014/main" id="{49F30B67-D632-4AB6-8E2F-A399EB19505B}"/>
              </a:ext>
            </a:extLst>
          </p:cNvPr>
          <p:cNvSpPr/>
          <p:nvPr/>
        </p:nvSpPr>
        <p:spPr>
          <a:xfrm rot="5400000">
            <a:off x="6049394" y="5387583"/>
            <a:ext cx="97437" cy="1597512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9" name="Retângulo 58">
            <a:extLst>
              <a:ext uri="{FF2B5EF4-FFF2-40B4-BE49-F238E27FC236}">
                <a16:creationId xmlns:a16="http://schemas.microsoft.com/office/drawing/2014/main" id="{8260742B-5E78-4510-83F5-A2E653412D37}"/>
              </a:ext>
            </a:extLst>
          </p:cNvPr>
          <p:cNvSpPr/>
          <p:nvPr/>
        </p:nvSpPr>
        <p:spPr>
          <a:xfrm>
            <a:off x="4978586" y="6222974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0" name="Retângulo 59">
            <a:extLst>
              <a:ext uri="{FF2B5EF4-FFF2-40B4-BE49-F238E27FC236}">
                <a16:creationId xmlns:a16="http://schemas.microsoft.com/office/drawing/2014/main" id="{D38DD351-359A-4D6A-9F0C-637CD71E2B8A}"/>
              </a:ext>
            </a:extLst>
          </p:cNvPr>
          <p:cNvSpPr/>
          <p:nvPr/>
        </p:nvSpPr>
        <p:spPr>
          <a:xfrm>
            <a:off x="5499631" y="6235060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1" name="Retângulo 60">
            <a:extLst>
              <a:ext uri="{FF2B5EF4-FFF2-40B4-BE49-F238E27FC236}">
                <a16:creationId xmlns:a16="http://schemas.microsoft.com/office/drawing/2014/main" id="{1D8CCFE9-957C-4D8D-B347-644584ADEB0A}"/>
              </a:ext>
            </a:extLst>
          </p:cNvPr>
          <p:cNvSpPr/>
          <p:nvPr/>
        </p:nvSpPr>
        <p:spPr>
          <a:xfrm>
            <a:off x="6053362" y="6222974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2" name="Retângulo 61">
            <a:extLst>
              <a:ext uri="{FF2B5EF4-FFF2-40B4-BE49-F238E27FC236}">
                <a16:creationId xmlns:a16="http://schemas.microsoft.com/office/drawing/2014/main" id="{52B00068-725E-4901-8A0A-ECC6E32B82BF}"/>
              </a:ext>
            </a:extLst>
          </p:cNvPr>
          <p:cNvSpPr/>
          <p:nvPr/>
        </p:nvSpPr>
        <p:spPr>
          <a:xfrm>
            <a:off x="6607858" y="6235060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3" name="Retângulo 62">
            <a:extLst>
              <a:ext uri="{FF2B5EF4-FFF2-40B4-BE49-F238E27FC236}">
                <a16:creationId xmlns:a16="http://schemas.microsoft.com/office/drawing/2014/main" id="{3EF89751-5461-4182-AFE9-03C1F6F0B9E7}"/>
              </a:ext>
            </a:extLst>
          </p:cNvPr>
          <p:cNvSpPr/>
          <p:nvPr/>
        </p:nvSpPr>
        <p:spPr>
          <a:xfrm>
            <a:off x="7094333" y="6235060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4" name="Retângulo 63">
            <a:extLst>
              <a:ext uri="{FF2B5EF4-FFF2-40B4-BE49-F238E27FC236}">
                <a16:creationId xmlns:a16="http://schemas.microsoft.com/office/drawing/2014/main" id="{D7517125-AD48-4BDB-98BF-FD92A3C5076F}"/>
              </a:ext>
            </a:extLst>
          </p:cNvPr>
          <p:cNvSpPr/>
          <p:nvPr/>
        </p:nvSpPr>
        <p:spPr>
          <a:xfrm rot="5400000" flipH="1">
            <a:off x="6102879" y="5087808"/>
            <a:ext cx="45719" cy="2680570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5" name="Conector reto 64">
            <a:extLst>
              <a:ext uri="{FF2B5EF4-FFF2-40B4-BE49-F238E27FC236}">
                <a16:creationId xmlns:a16="http://schemas.microsoft.com/office/drawing/2014/main" id="{154524D0-8519-4500-B932-30DA513569DE}"/>
              </a:ext>
            </a:extLst>
          </p:cNvPr>
          <p:cNvCxnSpPr>
            <a:cxnSpLocks/>
          </p:cNvCxnSpPr>
          <p:nvPr/>
        </p:nvCxnSpPr>
        <p:spPr>
          <a:xfrm>
            <a:off x="4156364" y="6450953"/>
            <a:ext cx="382385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0051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9175B-6E8C-4964-937F-17BCE9A9E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Construção da 2.ª Fiada – Parede U</a:t>
            </a:r>
            <a:endParaRPr lang="en-US" dirty="0"/>
          </a:p>
        </p:txBody>
      </p:sp>
      <p:pic>
        <p:nvPicPr>
          <p:cNvPr id="61" name="Content Placeholder 29">
            <a:extLst>
              <a:ext uri="{FF2B5EF4-FFF2-40B4-BE49-F238E27FC236}">
                <a16:creationId xmlns:a16="http://schemas.microsoft.com/office/drawing/2014/main" id="{118C25F1-FD01-4613-99D3-DAB40D2041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212" y="2212717"/>
            <a:ext cx="4811364" cy="3881437"/>
          </a:xfrm>
        </p:spPr>
      </p:pic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00BBA950-4B20-4D17-86AF-8574ED375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dirty="0"/>
              <a:t>1-202 PCCU1</a:t>
            </a:r>
          </a:p>
        </p:txBody>
      </p:sp>
      <p:sp>
        <p:nvSpPr>
          <p:cNvPr id="5" name="Text Box 22">
            <a:extLst>
              <a:ext uri="{FF2B5EF4-FFF2-40B4-BE49-F238E27FC236}">
                <a16:creationId xmlns:a16="http://schemas.microsoft.com/office/drawing/2014/main" id="{CDF661D2-2918-4EA5-8C78-C2DF811CD79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4499336" y="4468597"/>
            <a:ext cx="41549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 dirty="0"/>
              <a:t>  40 cm</a:t>
            </a:r>
          </a:p>
        </p:txBody>
      </p:sp>
      <p:sp>
        <p:nvSpPr>
          <p:cNvPr id="7" name="Line 25">
            <a:extLst>
              <a:ext uri="{FF2B5EF4-FFF2-40B4-BE49-F238E27FC236}">
                <a16:creationId xmlns:a16="http://schemas.microsoft.com/office/drawing/2014/main" id="{B9384FF2-2B53-4A44-812F-E5FBFE4092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1328" y="4423354"/>
            <a:ext cx="127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" name="Text Box 22">
            <a:extLst>
              <a:ext uri="{FF2B5EF4-FFF2-40B4-BE49-F238E27FC236}">
                <a16:creationId xmlns:a16="http://schemas.microsoft.com/office/drawing/2014/main" id="{F553DED7-FACE-4813-A760-F2126674A6A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497550" y="4479574"/>
            <a:ext cx="41549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 dirty="0"/>
              <a:t>  40 cm</a:t>
            </a:r>
          </a:p>
        </p:txBody>
      </p:sp>
      <p:sp>
        <p:nvSpPr>
          <p:cNvPr id="11" name="Line 25">
            <a:extLst>
              <a:ext uri="{FF2B5EF4-FFF2-40B4-BE49-F238E27FC236}">
                <a16:creationId xmlns:a16="http://schemas.microsoft.com/office/drawing/2014/main" id="{C8E522E1-056C-43DB-831A-61A5EB552E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30427" y="4458888"/>
            <a:ext cx="8344" cy="8788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" name="Line 21">
            <a:extLst>
              <a:ext uri="{FF2B5EF4-FFF2-40B4-BE49-F238E27FC236}">
                <a16:creationId xmlns:a16="http://schemas.microsoft.com/office/drawing/2014/main" id="{38ED38AE-201B-4C7B-AEB5-766A1E67F1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2846" y="2660878"/>
            <a:ext cx="2273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" name="CaixaDeTexto 1">
            <a:extLst>
              <a:ext uri="{FF2B5EF4-FFF2-40B4-BE49-F238E27FC236}">
                <a16:creationId xmlns:a16="http://schemas.microsoft.com/office/drawing/2014/main" id="{2B0625D9-F89B-4833-939C-B70174FD536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548624" y="2345262"/>
            <a:ext cx="1989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 dirty="0"/>
              <a:t> meio do quadro</a:t>
            </a:r>
          </a:p>
        </p:txBody>
      </p:sp>
      <p:sp>
        <p:nvSpPr>
          <p:cNvPr id="17" name="Text Box 54">
            <a:extLst>
              <a:ext uri="{FF2B5EF4-FFF2-40B4-BE49-F238E27FC236}">
                <a16:creationId xmlns:a16="http://schemas.microsoft.com/office/drawing/2014/main" id="{69B4B6CE-319A-4666-9529-D99B370C549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49054" y="2446972"/>
            <a:ext cx="415498" cy="79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 dirty="0">
                <a:latin typeface="Arial Unicode MS" panose="020B0604020202020204" pitchFamily="34" charset="-128"/>
              </a:rPr>
              <a:t>100 cm</a:t>
            </a:r>
          </a:p>
        </p:txBody>
      </p:sp>
      <p:sp>
        <p:nvSpPr>
          <p:cNvPr id="3" name="CaixaDeTexto 1">
            <a:extLst>
              <a:ext uri="{FF2B5EF4-FFF2-40B4-BE49-F238E27FC236}">
                <a16:creationId xmlns:a16="http://schemas.microsoft.com/office/drawing/2014/main" id="{8FCB4FAC-16D5-4C16-A5F7-7BFE19C63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89" y="2250173"/>
            <a:ext cx="3091325" cy="127727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b="1" dirty="0"/>
          </a:p>
          <a:p>
            <a:pPr algn="ctr" eaLnBrk="1" hangingPunct="1">
              <a:spcAft>
                <a:spcPts val="600"/>
              </a:spcAft>
            </a:pPr>
            <a:r>
              <a:rPr lang="pt-BR" altLang="pt-BR" b="1" i="1" dirty="0"/>
              <a:t>3º PASSO </a:t>
            </a:r>
          </a:p>
          <a:p>
            <a:pPr algn="ctr" eaLnBrk="1" hangingPunct="1"/>
            <a:r>
              <a:rPr lang="pt-BR" altLang="pt-BR" b="1" dirty="0"/>
              <a:t>ASSENTAR OS TIJOLOS 3</a:t>
            </a:r>
          </a:p>
          <a:p>
            <a:pPr algn="ctr" eaLnBrk="1" hangingPunct="1"/>
            <a:endParaRPr lang="pt-BR" altLang="pt-BR" b="1" dirty="0"/>
          </a:p>
        </p:txBody>
      </p:sp>
      <p:sp>
        <p:nvSpPr>
          <p:cNvPr id="31" name="Text Box 35">
            <a:extLst>
              <a:ext uri="{FF2B5EF4-FFF2-40B4-BE49-F238E27FC236}">
                <a16:creationId xmlns:a16="http://schemas.microsoft.com/office/drawing/2014/main" id="{C6E47B27-1EAF-49E4-91C1-A3C2CE89D9A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044498" y="4424200"/>
            <a:ext cx="415498" cy="5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500" dirty="0"/>
              <a:t>1 cm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544B741-6901-41DE-B635-4E2D12F123D8}"/>
              </a:ext>
            </a:extLst>
          </p:cNvPr>
          <p:cNvCxnSpPr/>
          <p:nvPr/>
        </p:nvCxnSpPr>
        <p:spPr>
          <a:xfrm>
            <a:off x="5177202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7C0FB71-9F7B-4E9A-8B96-36C0D77A6F89}"/>
              </a:ext>
            </a:extLst>
          </p:cNvPr>
          <p:cNvCxnSpPr/>
          <p:nvPr/>
        </p:nvCxnSpPr>
        <p:spPr>
          <a:xfrm>
            <a:off x="5308171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4CE12EA-6894-43C6-B377-7C9112F4D6F9}"/>
              </a:ext>
            </a:extLst>
          </p:cNvPr>
          <p:cNvCxnSpPr/>
          <p:nvPr/>
        </p:nvCxnSpPr>
        <p:spPr>
          <a:xfrm>
            <a:off x="5135324" y="4584349"/>
            <a:ext cx="2204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1EE688F-0B20-4300-A196-005529750B20}"/>
              </a:ext>
            </a:extLst>
          </p:cNvPr>
          <p:cNvCxnSpPr/>
          <p:nvPr/>
        </p:nvCxnSpPr>
        <p:spPr>
          <a:xfrm flipV="1">
            <a:off x="5159343" y="456128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8B7FB13-8011-45FD-B5B8-3E6FDEF38978}"/>
              </a:ext>
            </a:extLst>
          </p:cNvPr>
          <p:cNvCxnSpPr/>
          <p:nvPr/>
        </p:nvCxnSpPr>
        <p:spPr>
          <a:xfrm flipV="1">
            <a:off x="5290312" y="456009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 Box 35">
            <a:extLst>
              <a:ext uri="{FF2B5EF4-FFF2-40B4-BE49-F238E27FC236}">
                <a16:creationId xmlns:a16="http://schemas.microsoft.com/office/drawing/2014/main" id="{7B902F19-8BDF-4019-AFBC-66D667D0FC7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616000" y="4424200"/>
            <a:ext cx="415498" cy="5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500" dirty="0"/>
              <a:t>1 cm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7761B3F-CA37-4C5F-8E31-413BC9E8F4A6}"/>
              </a:ext>
            </a:extLst>
          </p:cNvPr>
          <p:cNvCxnSpPr/>
          <p:nvPr/>
        </p:nvCxnSpPr>
        <p:spPr>
          <a:xfrm>
            <a:off x="5748704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434AD60-817B-48B6-B823-AEDDE12C6E1B}"/>
              </a:ext>
            </a:extLst>
          </p:cNvPr>
          <p:cNvCxnSpPr/>
          <p:nvPr/>
        </p:nvCxnSpPr>
        <p:spPr>
          <a:xfrm>
            <a:off x="5879673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9C56F28-5587-49B6-A51C-82D1F72AD393}"/>
              </a:ext>
            </a:extLst>
          </p:cNvPr>
          <p:cNvCxnSpPr/>
          <p:nvPr/>
        </p:nvCxnSpPr>
        <p:spPr>
          <a:xfrm>
            <a:off x="5706826" y="4584349"/>
            <a:ext cx="2204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6E47A4F-1958-428A-89AD-5167F55D1AD9}"/>
              </a:ext>
            </a:extLst>
          </p:cNvPr>
          <p:cNvCxnSpPr/>
          <p:nvPr/>
        </p:nvCxnSpPr>
        <p:spPr>
          <a:xfrm flipV="1">
            <a:off x="5730845" y="456128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75F9EE5-A3AD-4CC0-B349-2B60B87437F9}"/>
              </a:ext>
            </a:extLst>
          </p:cNvPr>
          <p:cNvCxnSpPr/>
          <p:nvPr/>
        </p:nvCxnSpPr>
        <p:spPr>
          <a:xfrm flipV="1">
            <a:off x="5861814" y="456009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 Box 35">
            <a:extLst>
              <a:ext uri="{FF2B5EF4-FFF2-40B4-BE49-F238E27FC236}">
                <a16:creationId xmlns:a16="http://schemas.microsoft.com/office/drawing/2014/main" id="{9354DD08-BABA-494E-835B-D6CEBCEE9BA9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751867" y="4424200"/>
            <a:ext cx="415498" cy="5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500" dirty="0"/>
              <a:t>1 cm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5BFB7B7-B846-4827-A901-29C6DC269960}"/>
              </a:ext>
            </a:extLst>
          </p:cNvPr>
          <p:cNvCxnSpPr/>
          <p:nvPr/>
        </p:nvCxnSpPr>
        <p:spPr>
          <a:xfrm>
            <a:off x="6884571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BBB5D21-B654-4094-859E-08FE338535B6}"/>
              </a:ext>
            </a:extLst>
          </p:cNvPr>
          <p:cNvCxnSpPr/>
          <p:nvPr/>
        </p:nvCxnSpPr>
        <p:spPr>
          <a:xfrm>
            <a:off x="7015540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2F7FB5A-7E4A-4874-85DD-C42135206B61}"/>
              </a:ext>
            </a:extLst>
          </p:cNvPr>
          <p:cNvCxnSpPr/>
          <p:nvPr/>
        </p:nvCxnSpPr>
        <p:spPr>
          <a:xfrm>
            <a:off x="6842693" y="4584349"/>
            <a:ext cx="2204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23B30CB-4C3C-4B60-8B7E-C71E12BDF8C9}"/>
              </a:ext>
            </a:extLst>
          </p:cNvPr>
          <p:cNvCxnSpPr/>
          <p:nvPr/>
        </p:nvCxnSpPr>
        <p:spPr>
          <a:xfrm flipV="1">
            <a:off x="6866712" y="456128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11979BF-19BF-4BF0-B126-5DAA65905C19}"/>
              </a:ext>
            </a:extLst>
          </p:cNvPr>
          <p:cNvCxnSpPr/>
          <p:nvPr/>
        </p:nvCxnSpPr>
        <p:spPr>
          <a:xfrm flipV="1">
            <a:off x="6997681" y="456009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 Box 35">
            <a:extLst>
              <a:ext uri="{FF2B5EF4-FFF2-40B4-BE49-F238E27FC236}">
                <a16:creationId xmlns:a16="http://schemas.microsoft.com/office/drawing/2014/main" id="{5E67AC1B-D466-4FCA-A288-D6323DFD7A5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185124" y="4424200"/>
            <a:ext cx="415498" cy="5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500" dirty="0"/>
              <a:t>1 cm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E4CF271-72FD-478B-96D9-ABC0F879E91C}"/>
              </a:ext>
            </a:extLst>
          </p:cNvPr>
          <p:cNvCxnSpPr/>
          <p:nvPr/>
        </p:nvCxnSpPr>
        <p:spPr>
          <a:xfrm>
            <a:off x="6317828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CC8D911-AFE2-4AEF-A6E2-25C6F15F672D}"/>
              </a:ext>
            </a:extLst>
          </p:cNvPr>
          <p:cNvCxnSpPr/>
          <p:nvPr/>
        </p:nvCxnSpPr>
        <p:spPr>
          <a:xfrm>
            <a:off x="6448797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9D8792D1-3C22-4ADD-A581-A38B0AC7CC1F}"/>
              </a:ext>
            </a:extLst>
          </p:cNvPr>
          <p:cNvCxnSpPr/>
          <p:nvPr/>
        </p:nvCxnSpPr>
        <p:spPr>
          <a:xfrm>
            <a:off x="6275950" y="4584349"/>
            <a:ext cx="2204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CB42C7E-9953-48DB-A094-4B44B7D006A4}"/>
              </a:ext>
            </a:extLst>
          </p:cNvPr>
          <p:cNvCxnSpPr/>
          <p:nvPr/>
        </p:nvCxnSpPr>
        <p:spPr>
          <a:xfrm flipV="1">
            <a:off x="6299969" y="456128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7D492ED-125B-47AB-97C7-87C5BE4C9CF2}"/>
              </a:ext>
            </a:extLst>
          </p:cNvPr>
          <p:cNvCxnSpPr/>
          <p:nvPr/>
        </p:nvCxnSpPr>
        <p:spPr>
          <a:xfrm flipV="1">
            <a:off x="6430938" y="456009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438411" y="5513118"/>
            <a:ext cx="4031873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Molhar os tijolos antes de assentar</a:t>
            </a:r>
          </a:p>
        </p:txBody>
      </p: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B6E09426-55D1-42EF-945B-1E4D4030EA66}"/>
              </a:ext>
            </a:extLst>
          </p:cNvPr>
          <p:cNvCxnSpPr>
            <a:cxnSpLocks/>
          </p:cNvCxnSpPr>
          <p:nvPr/>
        </p:nvCxnSpPr>
        <p:spPr>
          <a:xfrm>
            <a:off x="6082846" y="2012773"/>
            <a:ext cx="0" cy="332498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75A3DE35-9F11-4A8C-BCD4-EA69CB1B1E8D}"/>
              </a:ext>
            </a:extLst>
          </p:cNvPr>
          <p:cNvCxnSpPr>
            <a:cxnSpLocks/>
          </p:cNvCxnSpPr>
          <p:nvPr/>
        </p:nvCxnSpPr>
        <p:spPr>
          <a:xfrm>
            <a:off x="3862316" y="4423354"/>
            <a:ext cx="449383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Rectangle 21">
            <a:extLst>
              <a:ext uri="{FF2B5EF4-FFF2-40B4-BE49-F238E27FC236}">
                <a16:creationId xmlns:a16="http://schemas.microsoft.com/office/drawing/2014/main" id="{4A61B088-1766-48C3-86F0-A6E83640C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739" y="4197122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1</a:t>
            </a:r>
          </a:p>
        </p:txBody>
      </p:sp>
      <p:sp>
        <p:nvSpPr>
          <p:cNvPr id="29" name="Rectangle 21">
            <a:extLst>
              <a:ext uri="{FF2B5EF4-FFF2-40B4-BE49-F238E27FC236}">
                <a16:creationId xmlns:a16="http://schemas.microsoft.com/office/drawing/2014/main" id="{4082995E-1F60-4942-B874-E34FDE014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6656" y="4192952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2</a:t>
            </a:r>
          </a:p>
        </p:txBody>
      </p:sp>
      <p:sp>
        <p:nvSpPr>
          <p:cNvPr id="30" name="Rectangle 21">
            <a:extLst>
              <a:ext uri="{FF2B5EF4-FFF2-40B4-BE49-F238E27FC236}">
                <a16:creationId xmlns:a16="http://schemas.microsoft.com/office/drawing/2014/main" id="{94F26B42-C3BE-41C3-B333-F732136EB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572" y="4200816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2</a:t>
            </a:r>
          </a:p>
        </p:txBody>
      </p:sp>
      <p:sp>
        <p:nvSpPr>
          <p:cNvPr id="68" name="Rectangle 21">
            <a:extLst>
              <a:ext uri="{FF2B5EF4-FFF2-40B4-BE49-F238E27FC236}">
                <a16:creationId xmlns:a16="http://schemas.microsoft.com/office/drawing/2014/main" id="{2692F302-FE12-45E8-B1BC-409E08B9C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812" y="5877925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2</a:t>
            </a:r>
          </a:p>
        </p:txBody>
      </p:sp>
      <p:sp>
        <p:nvSpPr>
          <p:cNvPr id="70" name="Rectangle 21">
            <a:extLst>
              <a:ext uri="{FF2B5EF4-FFF2-40B4-BE49-F238E27FC236}">
                <a16:creationId xmlns:a16="http://schemas.microsoft.com/office/drawing/2014/main" id="{DE0B24AE-71E1-401A-A4A2-571FA4778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0788" y="5882450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1</a:t>
            </a:r>
          </a:p>
        </p:txBody>
      </p:sp>
      <p:sp>
        <p:nvSpPr>
          <p:cNvPr id="72" name="Rectangle 21">
            <a:extLst>
              <a:ext uri="{FF2B5EF4-FFF2-40B4-BE49-F238E27FC236}">
                <a16:creationId xmlns:a16="http://schemas.microsoft.com/office/drawing/2014/main" id="{A090673C-05FF-4733-B6DE-D532F2FCD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300" y="5877925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2</a:t>
            </a:r>
          </a:p>
        </p:txBody>
      </p: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E6F64C3D-CCE3-4452-9FD5-A30B288F3FB3}"/>
              </a:ext>
            </a:extLst>
          </p:cNvPr>
          <p:cNvSpPr txBox="1"/>
          <p:nvPr/>
        </p:nvSpPr>
        <p:spPr>
          <a:xfrm>
            <a:off x="5817170" y="6178743"/>
            <a:ext cx="927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VISTA</a:t>
            </a:r>
          </a:p>
        </p:txBody>
      </p:sp>
      <p:sp>
        <p:nvSpPr>
          <p:cNvPr id="76" name="Rectangle 21">
            <a:extLst>
              <a:ext uri="{FF2B5EF4-FFF2-40B4-BE49-F238E27FC236}">
                <a16:creationId xmlns:a16="http://schemas.microsoft.com/office/drawing/2014/main" id="{728816E2-3D2F-41C2-AD92-4E3A67452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540" y="4190853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3</a:t>
            </a:r>
          </a:p>
        </p:txBody>
      </p:sp>
      <p:sp>
        <p:nvSpPr>
          <p:cNvPr id="78" name="Rectangle 21">
            <a:extLst>
              <a:ext uri="{FF2B5EF4-FFF2-40B4-BE49-F238E27FC236}">
                <a16:creationId xmlns:a16="http://schemas.microsoft.com/office/drawing/2014/main" id="{305235BC-32EE-4BEC-A1F0-B522F4B0A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540" y="5880094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3</a:t>
            </a:r>
          </a:p>
        </p:txBody>
      </p:sp>
      <p:sp>
        <p:nvSpPr>
          <p:cNvPr id="80" name="Rectangle 21">
            <a:extLst>
              <a:ext uri="{FF2B5EF4-FFF2-40B4-BE49-F238E27FC236}">
                <a16:creationId xmlns:a16="http://schemas.microsoft.com/office/drawing/2014/main" id="{05174BF5-E913-4D6C-A2CD-4F865CC1C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0293" y="4206297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3</a:t>
            </a:r>
          </a:p>
        </p:txBody>
      </p:sp>
      <p:sp>
        <p:nvSpPr>
          <p:cNvPr id="82" name="Rectangle 21">
            <a:extLst>
              <a:ext uri="{FF2B5EF4-FFF2-40B4-BE49-F238E27FC236}">
                <a16:creationId xmlns:a16="http://schemas.microsoft.com/office/drawing/2014/main" id="{C96418E0-5B52-4762-9AC2-24982B7D3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688" y="5877924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3</a:t>
            </a:r>
          </a:p>
        </p:txBody>
      </p:sp>
      <p:sp>
        <p:nvSpPr>
          <p:cNvPr id="52" name="Rectangle 26">
            <a:extLst>
              <a:ext uri="{FF2B5EF4-FFF2-40B4-BE49-F238E27FC236}">
                <a16:creationId xmlns:a16="http://schemas.microsoft.com/office/drawing/2014/main" id="{D6FE6C7E-869D-4FCA-B391-F07A96182CD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810762" y="6171756"/>
            <a:ext cx="162038" cy="20563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3" name="Rectangle 23">
            <a:extLst>
              <a:ext uri="{FF2B5EF4-FFF2-40B4-BE49-F238E27FC236}">
                <a16:creationId xmlns:a16="http://schemas.microsoft.com/office/drawing/2014/main" id="{1BAC5AE4-FF0B-49BF-B359-3D8249242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5126" y="622297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54" name="Rectangle 21">
            <a:extLst>
              <a:ext uri="{FF2B5EF4-FFF2-40B4-BE49-F238E27FC236}">
                <a16:creationId xmlns:a16="http://schemas.microsoft.com/office/drawing/2014/main" id="{455D2E42-014D-42C0-9E27-8A84C2FD1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1265" y="6193550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2" name="Rectangle 21">
            <a:extLst>
              <a:ext uri="{FF2B5EF4-FFF2-40B4-BE49-F238E27FC236}">
                <a16:creationId xmlns:a16="http://schemas.microsoft.com/office/drawing/2014/main" id="{A4F415D0-9473-438C-BEB1-8282BDC175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032" y="6194507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3" name="Rectangle 24">
            <a:extLst>
              <a:ext uri="{FF2B5EF4-FFF2-40B4-BE49-F238E27FC236}">
                <a16:creationId xmlns:a16="http://schemas.microsoft.com/office/drawing/2014/main" id="{52B55154-20CB-488A-AFF8-1DA2C129D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2751" y="6193551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4" name="Rectangle 25">
            <a:extLst>
              <a:ext uri="{FF2B5EF4-FFF2-40B4-BE49-F238E27FC236}">
                <a16:creationId xmlns:a16="http://schemas.microsoft.com/office/drawing/2014/main" id="{1FC31B45-E7E9-4F58-A984-233D77187A2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68209" y="6141743"/>
            <a:ext cx="162038" cy="26565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5" name="Retângulo 64">
            <a:extLst>
              <a:ext uri="{FF2B5EF4-FFF2-40B4-BE49-F238E27FC236}">
                <a16:creationId xmlns:a16="http://schemas.microsoft.com/office/drawing/2014/main" id="{B482053F-06F9-4E11-AC5B-15DC30FE21D5}"/>
              </a:ext>
            </a:extLst>
          </p:cNvPr>
          <p:cNvSpPr/>
          <p:nvPr/>
        </p:nvSpPr>
        <p:spPr>
          <a:xfrm rot="5400000">
            <a:off x="7091153" y="6228339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6" name="Retângulo 65">
            <a:extLst>
              <a:ext uri="{FF2B5EF4-FFF2-40B4-BE49-F238E27FC236}">
                <a16:creationId xmlns:a16="http://schemas.microsoft.com/office/drawing/2014/main" id="{D099D273-27FD-449B-A1CC-0FA99D163D28}"/>
              </a:ext>
            </a:extLst>
          </p:cNvPr>
          <p:cNvSpPr/>
          <p:nvPr/>
        </p:nvSpPr>
        <p:spPr>
          <a:xfrm rot="5400000">
            <a:off x="6564345" y="6236486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7" name="Retângulo 66">
            <a:extLst>
              <a:ext uri="{FF2B5EF4-FFF2-40B4-BE49-F238E27FC236}">
                <a16:creationId xmlns:a16="http://schemas.microsoft.com/office/drawing/2014/main" id="{1C73B6DE-6965-47CB-9A21-D526E4540A0B}"/>
              </a:ext>
            </a:extLst>
          </p:cNvPr>
          <p:cNvSpPr/>
          <p:nvPr/>
        </p:nvSpPr>
        <p:spPr>
          <a:xfrm rot="5400000">
            <a:off x="6048993" y="6240978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9" name="Retângulo 68">
            <a:extLst>
              <a:ext uri="{FF2B5EF4-FFF2-40B4-BE49-F238E27FC236}">
                <a16:creationId xmlns:a16="http://schemas.microsoft.com/office/drawing/2014/main" id="{AB9FF7D6-3E35-4812-A322-B17D44077172}"/>
              </a:ext>
            </a:extLst>
          </p:cNvPr>
          <p:cNvSpPr/>
          <p:nvPr/>
        </p:nvSpPr>
        <p:spPr>
          <a:xfrm rot="5400000">
            <a:off x="5541049" y="6239996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" name="Retângulo 70">
            <a:extLst>
              <a:ext uri="{FF2B5EF4-FFF2-40B4-BE49-F238E27FC236}">
                <a16:creationId xmlns:a16="http://schemas.microsoft.com/office/drawing/2014/main" id="{457634C2-D007-49E2-8F53-DFADC2AB60BC}"/>
              </a:ext>
            </a:extLst>
          </p:cNvPr>
          <p:cNvSpPr/>
          <p:nvPr/>
        </p:nvSpPr>
        <p:spPr>
          <a:xfrm rot="5400000">
            <a:off x="4986824" y="6246464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7A017B6F-03C3-4716-88BB-A6734CC52469}"/>
              </a:ext>
            </a:extLst>
          </p:cNvPr>
          <p:cNvSpPr/>
          <p:nvPr/>
        </p:nvSpPr>
        <p:spPr>
          <a:xfrm rot="5400000" flipH="1">
            <a:off x="6106390" y="4812747"/>
            <a:ext cx="45719" cy="2680570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5" name="Retângulo 74">
            <a:extLst>
              <a:ext uri="{FF2B5EF4-FFF2-40B4-BE49-F238E27FC236}">
                <a16:creationId xmlns:a16="http://schemas.microsoft.com/office/drawing/2014/main" id="{0B891F7F-8249-4EB9-ACD9-047B2648BACE}"/>
              </a:ext>
            </a:extLst>
          </p:cNvPr>
          <p:cNvSpPr/>
          <p:nvPr/>
        </p:nvSpPr>
        <p:spPr>
          <a:xfrm>
            <a:off x="5011836" y="6222974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7" name="Retângulo 76">
            <a:extLst>
              <a:ext uri="{FF2B5EF4-FFF2-40B4-BE49-F238E27FC236}">
                <a16:creationId xmlns:a16="http://schemas.microsoft.com/office/drawing/2014/main" id="{EFE58C8B-076A-4289-B1C6-DD8973E52D5E}"/>
              </a:ext>
            </a:extLst>
          </p:cNvPr>
          <p:cNvSpPr/>
          <p:nvPr/>
        </p:nvSpPr>
        <p:spPr>
          <a:xfrm>
            <a:off x="5532881" y="6235060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9" name="Retângulo 78">
            <a:extLst>
              <a:ext uri="{FF2B5EF4-FFF2-40B4-BE49-F238E27FC236}">
                <a16:creationId xmlns:a16="http://schemas.microsoft.com/office/drawing/2014/main" id="{F1941C71-2B28-4E4B-96D2-5B73A1D63106}"/>
              </a:ext>
            </a:extLst>
          </p:cNvPr>
          <p:cNvSpPr/>
          <p:nvPr/>
        </p:nvSpPr>
        <p:spPr>
          <a:xfrm>
            <a:off x="6086612" y="6222974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1" name="Retângulo 80">
            <a:extLst>
              <a:ext uri="{FF2B5EF4-FFF2-40B4-BE49-F238E27FC236}">
                <a16:creationId xmlns:a16="http://schemas.microsoft.com/office/drawing/2014/main" id="{55E83BF2-9263-4D5C-BFBD-CE99678A0E02}"/>
              </a:ext>
            </a:extLst>
          </p:cNvPr>
          <p:cNvSpPr/>
          <p:nvPr/>
        </p:nvSpPr>
        <p:spPr>
          <a:xfrm>
            <a:off x="6641108" y="6235060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3" name="Retângulo 82">
            <a:extLst>
              <a:ext uri="{FF2B5EF4-FFF2-40B4-BE49-F238E27FC236}">
                <a16:creationId xmlns:a16="http://schemas.microsoft.com/office/drawing/2014/main" id="{1C93A80E-3AE3-4C6B-BFBD-A2DAD8C9F156}"/>
              </a:ext>
            </a:extLst>
          </p:cNvPr>
          <p:cNvSpPr/>
          <p:nvPr/>
        </p:nvSpPr>
        <p:spPr>
          <a:xfrm>
            <a:off x="7127583" y="6235060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4" name="Retângulo 83">
            <a:extLst>
              <a:ext uri="{FF2B5EF4-FFF2-40B4-BE49-F238E27FC236}">
                <a16:creationId xmlns:a16="http://schemas.microsoft.com/office/drawing/2014/main" id="{E40989B5-AFCD-40A5-8D4B-EC4F7530CCA9}"/>
              </a:ext>
            </a:extLst>
          </p:cNvPr>
          <p:cNvSpPr/>
          <p:nvPr/>
        </p:nvSpPr>
        <p:spPr>
          <a:xfrm rot="5400000" flipH="1">
            <a:off x="6136129" y="5087808"/>
            <a:ext cx="45719" cy="2680570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5" name="Conector reto 84">
            <a:extLst>
              <a:ext uri="{FF2B5EF4-FFF2-40B4-BE49-F238E27FC236}">
                <a16:creationId xmlns:a16="http://schemas.microsoft.com/office/drawing/2014/main" id="{35872662-8515-4A05-A84F-C3D014BD7F81}"/>
              </a:ext>
            </a:extLst>
          </p:cNvPr>
          <p:cNvCxnSpPr>
            <a:cxnSpLocks/>
          </p:cNvCxnSpPr>
          <p:nvPr/>
        </p:nvCxnSpPr>
        <p:spPr>
          <a:xfrm>
            <a:off x="4189614" y="6450953"/>
            <a:ext cx="382385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799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9175B-6E8C-4964-937F-17BCE9A9E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Construção da 2.ª Fiada – Parede U</a:t>
            </a:r>
            <a:endParaRPr lang="en-US" b="1" dirty="0"/>
          </a:p>
        </p:txBody>
      </p:sp>
      <p:pic>
        <p:nvPicPr>
          <p:cNvPr id="61" name="Content Placeholder 29">
            <a:extLst>
              <a:ext uri="{FF2B5EF4-FFF2-40B4-BE49-F238E27FC236}">
                <a16:creationId xmlns:a16="http://schemas.microsoft.com/office/drawing/2014/main" id="{118C25F1-FD01-4613-99D3-DAB40D2041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8846" y="2261638"/>
            <a:ext cx="4811364" cy="3881437"/>
          </a:xfrm>
        </p:spPr>
      </p:pic>
      <p:sp>
        <p:nvSpPr>
          <p:cNvPr id="5" name="Text Box 22">
            <a:extLst>
              <a:ext uri="{FF2B5EF4-FFF2-40B4-BE49-F238E27FC236}">
                <a16:creationId xmlns:a16="http://schemas.microsoft.com/office/drawing/2014/main" id="{CDF661D2-2918-4EA5-8C78-C2DF811CD79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4499336" y="4468597"/>
            <a:ext cx="41549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 dirty="0"/>
              <a:t>  40 cm</a:t>
            </a:r>
          </a:p>
        </p:txBody>
      </p:sp>
      <p:sp>
        <p:nvSpPr>
          <p:cNvPr id="7" name="Line 25">
            <a:extLst>
              <a:ext uri="{FF2B5EF4-FFF2-40B4-BE49-F238E27FC236}">
                <a16:creationId xmlns:a16="http://schemas.microsoft.com/office/drawing/2014/main" id="{B9384FF2-2B53-4A44-812F-E5FBFE4092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1328" y="4423354"/>
            <a:ext cx="127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" name="Text Box 22">
            <a:extLst>
              <a:ext uri="{FF2B5EF4-FFF2-40B4-BE49-F238E27FC236}">
                <a16:creationId xmlns:a16="http://schemas.microsoft.com/office/drawing/2014/main" id="{F553DED7-FACE-4813-A760-F2126674A6A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497549" y="4479574"/>
            <a:ext cx="41549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 dirty="0"/>
              <a:t>  40 cm</a:t>
            </a:r>
          </a:p>
        </p:txBody>
      </p:sp>
      <p:sp>
        <p:nvSpPr>
          <p:cNvPr id="11" name="Line 25">
            <a:extLst>
              <a:ext uri="{FF2B5EF4-FFF2-40B4-BE49-F238E27FC236}">
                <a16:creationId xmlns:a16="http://schemas.microsoft.com/office/drawing/2014/main" id="{C8E522E1-056C-43DB-831A-61A5EB552E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30427" y="4458888"/>
            <a:ext cx="8344" cy="8788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" name="Line 21">
            <a:extLst>
              <a:ext uri="{FF2B5EF4-FFF2-40B4-BE49-F238E27FC236}">
                <a16:creationId xmlns:a16="http://schemas.microsoft.com/office/drawing/2014/main" id="{38ED38AE-201B-4C7B-AEB5-766A1E67F1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2846" y="2660878"/>
            <a:ext cx="2273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" name="CaixaDeTexto 1">
            <a:extLst>
              <a:ext uri="{FF2B5EF4-FFF2-40B4-BE49-F238E27FC236}">
                <a16:creationId xmlns:a16="http://schemas.microsoft.com/office/drawing/2014/main" id="{2B0625D9-F89B-4833-939C-B70174FD536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548624" y="2345262"/>
            <a:ext cx="1989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 dirty="0"/>
              <a:t> meio do quadro</a:t>
            </a:r>
          </a:p>
        </p:txBody>
      </p:sp>
      <p:sp>
        <p:nvSpPr>
          <p:cNvPr id="17" name="Text Box 54">
            <a:extLst>
              <a:ext uri="{FF2B5EF4-FFF2-40B4-BE49-F238E27FC236}">
                <a16:creationId xmlns:a16="http://schemas.microsoft.com/office/drawing/2014/main" id="{69B4B6CE-319A-4666-9529-D99B370C549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49054" y="2446972"/>
            <a:ext cx="415498" cy="79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 dirty="0">
                <a:latin typeface="Arial Unicode MS" panose="020B0604020202020204" pitchFamily="34" charset="-128"/>
              </a:rPr>
              <a:t>100 cm</a:t>
            </a:r>
          </a:p>
        </p:txBody>
      </p:sp>
      <p:sp>
        <p:nvSpPr>
          <p:cNvPr id="3" name="CaixaDeTexto 1">
            <a:extLst>
              <a:ext uri="{FF2B5EF4-FFF2-40B4-BE49-F238E27FC236}">
                <a16:creationId xmlns:a16="http://schemas.microsoft.com/office/drawing/2014/main" id="{8FCB4FAC-16D5-4C16-A5F7-7BFE19C63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89" y="2250173"/>
            <a:ext cx="3091325" cy="127727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b="1" dirty="0"/>
          </a:p>
          <a:p>
            <a:pPr algn="ctr" eaLnBrk="1" hangingPunct="1">
              <a:spcAft>
                <a:spcPts val="600"/>
              </a:spcAft>
            </a:pPr>
            <a:r>
              <a:rPr lang="pt-BR" altLang="pt-BR" b="1" i="1" dirty="0"/>
              <a:t>4º PASSO </a:t>
            </a:r>
          </a:p>
          <a:p>
            <a:pPr algn="ctr" eaLnBrk="1" hangingPunct="1"/>
            <a:r>
              <a:rPr lang="pt-BR" altLang="pt-BR" b="1" dirty="0"/>
              <a:t>ASSENTAR OS TIJOLOS 4</a:t>
            </a:r>
          </a:p>
          <a:p>
            <a:pPr algn="ctr" eaLnBrk="1" hangingPunct="1"/>
            <a:endParaRPr lang="pt-BR" altLang="pt-BR" b="1" dirty="0"/>
          </a:p>
        </p:txBody>
      </p:sp>
      <p:sp>
        <p:nvSpPr>
          <p:cNvPr id="31" name="Text Box 35">
            <a:extLst>
              <a:ext uri="{FF2B5EF4-FFF2-40B4-BE49-F238E27FC236}">
                <a16:creationId xmlns:a16="http://schemas.microsoft.com/office/drawing/2014/main" id="{C6E47B27-1EAF-49E4-91C1-A3C2CE89D9A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044498" y="4424200"/>
            <a:ext cx="415498" cy="5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500" dirty="0"/>
              <a:t>1 cm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544B741-6901-41DE-B635-4E2D12F123D8}"/>
              </a:ext>
            </a:extLst>
          </p:cNvPr>
          <p:cNvCxnSpPr/>
          <p:nvPr/>
        </p:nvCxnSpPr>
        <p:spPr>
          <a:xfrm>
            <a:off x="5177202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7C0FB71-9F7B-4E9A-8B96-36C0D77A6F89}"/>
              </a:ext>
            </a:extLst>
          </p:cNvPr>
          <p:cNvCxnSpPr/>
          <p:nvPr/>
        </p:nvCxnSpPr>
        <p:spPr>
          <a:xfrm>
            <a:off x="5308171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4CE12EA-6894-43C6-B377-7C9112F4D6F9}"/>
              </a:ext>
            </a:extLst>
          </p:cNvPr>
          <p:cNvCxnSpPr/>
          <p:nvPr/>
        </p:nvCxnSpPr>
        <p:spPr>
          <a:xfrm>
            <a:off x="5135324" y="4584349"/>
            <a:ext cx="2204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1EE688F-0B20-4300-A196-005529750B20}"/>
              </a:ext>
            </a:extLst>
          </p:cNvPr>
          <p:cNvCxnSpPr/>
          <p:nvPr/>
        </p:nvCxnSpPr>
        <p:spPr>
          <a:xfrm flipV="1">
            <a:off x="5159343" y="456128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8B7FB13-8011-45FD-B5B8-3E6FDEF38978}"/>
              </a:ext>
            </a:extLst>
          </p:cNvPr>
          <p:cNvCxnSpPr/>
          <p:nvPr/>
        </p:nvCxnSpPr>
        <p:spPr>
          <a:xfrm flipV="1">
            <a:off x="5290312" y="456009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 Box 35">
            <a:extLst>
              <a:ext uri="{FF2B5EF4-FFF2-40B4-BE49-F238E27FC236}">
                <a16:creationId xmlns:a16="http://schemas.microsoft.com/office/drawing/2014/main" id="{7B902F19-8BDF-4019-AFBC-66D667D0FC7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616000" y="4424200"/>
            <a:ext cx="415498" cy="5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500" dirty="0"/>
              <a:t>1 cm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7761B3F-CA37-4C5F-8E31-413BC9E8F4A6}"/>
              </a:ext>
            </a:extLst>
          </p:cNvPr>
          <p:cNvCxnSpPr/>
          <p:nvPr/>
        </p:nvCxnSpPr>
        <p:spPr>
          <a:xfrm>
            <a:off x="5748704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434AD60-817B-48B6-B823-AEDDE12C6E1B}"/>
              </a:ext>
            </a:extLst>
          </p:cNvPr>
          <p:cNvCxnSpPr/>
          <p:nvPr/>
        </p:nvCxnSpPr>
        <p:spPr>
          <a:xfrm>
            <a:off x="5879673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9C56F28-5587-49B6-A51C-82D1F72AD393}"/>
              </a:ext>
            </a:extLst>
          </p:cNvPr>
          <p:cNvCxnSpPr/>
          <p:nvPr/>
        </p:nvCxnSpPr>
        <p:spPr>
          <a:xfrm>
            <a:off x="5706826" y="4584349"/>
            <a:ext cx="2204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6E47A4F-1958-428A-89AD-5167F55D1AD9}"/>
              </a:ext>
            </a:extLst>
          </p:cNvPr>
          <p:cNvCxnSpPr/>
          <p:nvPr/>
        </p:nvCxnSpPr>
        <p:spPr>
          <a:xfrm flipV="1">
            <a:off x="5730845" y="456128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75F9EE5-A3AD-4CC0-B349-2B60B87437F9}"/>
              </a:ext>
            </a:extLst>
          </p:cNvPr>
          <p:cNvCxnSpPr/>
          <p:nvPr/>
        </p:nvCxnSpPr>
        <p:spPr>
          <a:xfrm flipV="1">
            <a:off x="5861814" y="456009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 Box 35">
            <a:extLst>
              <a:ext uri="{FF2B5EF4-FFF2-40B4-BE49-F238E27FC236}">
                <a16:creationId xmlns:a16="http://schemas.microsoft.com/office/drawing/2014/main" id="{9354DD08-BABA-494E-835B-D6CEBCEE9BA9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751867" y="4424200"/>
            <a:ext cx="415498" cy="5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500" dirty="0"/>
              <a:t>1 cm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5BFB7B7-B846-4827-A901-29C6DC269960}"/>
              </a:ext>
            </a:extLst>
          </p:cNvPr>
          <p:cNvCxnSpPr/>
          <p:nvPr/>
        </p:nvCxnSpPr>
        <p:spPr>
          <a:xfrm>
            <a:off x="6884571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BBB5D21-B654-4094-859E-08FE338535B6}"/>
              </a:ext>
            </a:extLst>
          </p:cNvPr>
          <p:cNvCxnSpPr/>
          <p:nvPr/>
        </p:nvCxnSpPr>
        <p:spPr>
          <a:xfrm>
            <a:off x="7015540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2F7FB5A-7E4A-4874-85DD-C42135206B61}"/>
              </a:ext>
            </a:extLst>
          </p:cNvPr>
          <p:cNvCxnSpPr/>
          <p:nvPr/>
        </p:nvCxnSpPr>
        <p:spPr>
          <a:xfrm>
            <a:off x="6842693" y="4584349"/>
            <a:ext cx="2204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23B30CB-4C3C-4B60-8B7E-C71E12BDF8C9}"/>
              </a:ext>
            </a:extLst>
          </p:cNvPr>
          <p:cNvCxnSpPr/>
          <p:nvPr/>
        </p:nvCxnSpPr>
        <p:spPr>
          <a:xfrm flipV="1">
            <a:off x="6866712" y="456128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11979BF-19BF-4BF0-B126-5DAA65905C19}"/>
              </a:ext>
            </a:extLst>
          </p:cNvPr>
          <p:cNvCxnSpPr/>
          <p:nvPr/>
        </p:nvCxnSpPr>
        <p:spPr>
          <a:xfrm flipV="1">
            <a:off x="6997681" y="456009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 Box 35">
            <a:extLst>
              <a:ext uri="{FF2B5EF4-FFF2-40B4-BE49-F238E27FC236}">
                <a16:creationId xmlns:a16="http://schemas.microsoft.com/office/drawing/2014/main" id="{5E67AC1B-D466-4FCA-A288-D6323DFD7A5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185124" y="4424200"/>
            <a:ext cx="415498" cy="5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500" dirty="0"/>
              <a:t>1 cm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E4CF271-72FD-478B-96D9-ABC0F879E91C}"/>
              </a:ext>
            </a:extLst>
          </p:cNvPr>
          <p:cNvCxnSpPr/>
          <p:nvPr/>
        </p:nvCxnSpPr>
        <p:spPr>
          <a:xfrm>
            <a:off x="6317828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CC8D911-AFE2-4AEF-A6E2-25C6F15F672D}"/>
              </a:ext>
            </a:extLst>
          </p:cNvPr>
          <p:cNvCxnSpPr/>
          <p:nvPr/>
        </p:nvCxnSpPr>
        <p:spPr>
          <a:xfrm>
            <a:off x="6448797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9D8792D1-3C22-4ADD-A581-A38B0AC7CC1F}"/>
              </a:ext>
            </a:extLst>
          </p:cNvPr>
          <p:cNvCxnSpPr/>
          <p:nvPr/>
        </p:nvCxnSpPr>
        <p:spPr>
          <a:xfrm>
            <a:off x="6275950" y="4584349"/>
            <a:ext cx="2204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CB42C7E-9953-48DB-A094-4B44B7D006A4}"/>
              </a:ext>
            </a:extLst>
          </p:cNvPr>
          <p:cNvCxnSpPr/>
          <p:nvPr/>
        </p:nvCxnSpPr>
        <p:spPr>
          <a:xfrm flipV="1">
            <a:off x="6299969" y="456128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7D492ED-125B-47AB-97C7-87C5BE4C9CF2}"/>
              </a:ext>
            </a:extLst>
          </p:cNvPr>
          <p:cNvCxnSpPr/>
          <p:nvPr/>
        </p:nvCxnSpPr>
        <p:spPr>
          <a:xfrm flipV="1">
            <a:off x="6430938" y="456009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438411" y="5513118"/>
            <a:ext cx="4031873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Molhar os tijolos antes de assentar</a:t>
            </a:r>
          </a:p>
        </p:txBody>
      </p: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B6E09426-55D1-42EF-945B-1E4D4030EA66}"/>
              </a:ext>
            </a:extLst>
          </p:cNvPr>
          <p:cNvCxnSpPr>
            <a:cxnSpLocks/>
          </p:cNvCxnSpPr>
          <p:nvPr/>
        </p:nvCxnSpPr>
        <p:spPr>
          <a:xfrm>
            <a:off x="6082846" y="2012773"/>
            <a:ext cx="0" cy="332498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75A3DE35-9F11-4A8C-BCD4-EA69CB1B1E8D}"/>
              </a:ext>
            </a:extLst>
          </p:cNvPr>
          <p:cNvCxnSpPr>
            <a:cxnSpLocks/>
          </p:cNvCxnSpPr>
          <p:nvPr/>
        </p:nvCxnSpPr>
        <p:spPr>
          <a:xfrm>
            <a:off x="3862316" y="4423354"/>
            <a:ext cx="449383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Rectangle 21">
            <a:extLst>
              <a:ext uri="{FF2B5EF4-FFF2-40B4-BE49-F238E27FC236}">
                <a16:creationId xmlns:a16="http://schemas.microsoft.com/office/drawing/2014/main" id="{4A61B088-1766-48C3-86F0-A6E83640C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739" y="4197122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1</a:t>
            </a:r>
          </a:p>
        </p:txBody>
      </p:sp>
      <p:sp>
        <p:nvSpPr>
          <p:cNvPr id="29" name="Rectangle 21">
            <a:extLst>
              <a:ext uri="{FF2B5EF4-FFF2-40B4-BE49-F238E27FC236}">
                <a16:creationId xmlns:a16="http://schemas.microsoft.com/office/drawing/2014/main" id="{4082995E-1F60-4942-B874-E34FDE014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6656" y="4192952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2</a:t>
            </a:r>
          </a:p>
        </p:txBody>
      </p:sp>
      <p:sp>
        <p:nvSpPr>
          <p:cNvPr id="30" name="Rectangle 21">
            <a:extLst>
              <a:ext uri="{FF2B5EF4-FFF2-40B4-BE49-F238E27FC236}">
                <a16:creationId xmlns:a16="http://schemas.microsoft.com/office/drawing/2014/main" id="{94F26B42-C3BE-41C3-B333-F732136EB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572" y="4200816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2</a:t>
            </a:r>
          </a:p>
        </p:txBody>
      </p:sp>
      <p:sp>
        <p:nvSpPr>
          <p:cNvPr id="68" name="Rectangle 21">
            <a:extLst>
              <a:ext uri="{FF2B5EF4-FFF2-40B4-BE49-F238E27FC236}">
                <a16:creationId xmlns:a16="http://schemas.microsoft.com/office/drawing/2014/main" id="{2692F302-FE12-45E8-B1BC-409E08B9C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812" y="5877925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2</a:t>
            </a:r>
          </a:p>
        </p:txBody>
      </p:sp>
      <p:sp>
        <p:nvSpPr>
          <p:cNvPr id="70" name="Rectangle 21">
            <a:extLst>
              <a:ext uri="{FF2B5EF4-FFF2-40B4-BE49-F238E27FC236}">
                <a16:creationId xmlns:a16="http://schemas.microsoft.com/office/drawing/2014/main" id="{DE0B24AE-71E1-401A-A4A2-571FA4778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0788" y="5882450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1</a:t>
            </a:r>
          </a:p>
        </p:txBody>
      </p:sp>
      <p:sp>
        <p:nvSpPr>
          <p:cNvPr id="72" name="Rectangle 21">
            <a:extLst>
              <a:ext uri="{FF2B5EF4-FFF2-40B4-BE49-F238E27FC236}">
                <a16:creationId xmlns:a16="http://schemas.microsoft.com/office/drawing/2014/main" id="{A090673C-05FF-4733-B6DE-D532F2FCD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300" y="5877925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2</a:t>
            </a:r>
          </a:p>
        </p:txBody>
      </p:sp>
      <p:sp>
        <p:nvSpPr>
          <p:cNvPr id="74" name="CaixaDeTexto 73">
            <a:extLst>
              <a:ext uri="{FF2B5EF4-FFF2-40B4-BE49-F238E27FC236}">
                <a16:creationId xmlns:a16="http://schemas.microsoft.com/office/drawing/2014/main" id="{E6F64C3D-CCE3-4452-9FD5-A30B288F3FB3}"/>
              </a:ext>
            </a:extLst>
          </p:cNvPr>
          <p:cNvSpPr txBox="1"/>
          <p:nvPr/>
        </p:nvSpPr>
        <p:spPr>
          <a:xfrm>
            <a:off x="3689114" y="6178743"/>
            <a:ext cx="927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VISTA</a:t>
            </a:r>
          </a:p>
        </p:txBody>
      </p:sp>
      <p:sp>
        <p:nvSpPr>
          <p:cNvPr id="76" name="Rectangle 21">
            <a:extLst>
              <a:ext uri="{FF2B5EF4-FFF2-40B4-BE49-F238E27FC236}">
                <a16:creationId xmlns:a16="http://schemas.microsoft.com/office/drawing/2014/main" id="{728816E2-3D2F-41C2-AD92-4E3A67452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540" y="4190853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3</a:t>
            </a:r>
          </a:p>
        </p:txBody>
      </p:sp>
      <p:sp>
        <p:nvSpPr>
          <p:cNvPr id="78" name="Rectangle 21">
            <a:extLst>
              <a:ext uri="{FF2B5EF4-FFF2-40B4-BE49-F238E27FC236}">
                <a16:creationId xmlns:a16="http://schemas.microsoft.com/office/drawing/2014/main" id="{305235BC-32EE-4BEC-A1F0-B522F4B0A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540" y="5880094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3</a:t>
            </a:r>
          </a:p>
        </p:txBody>
      </p:sp>
      <p:sp>
        <p:nvSpPr>
          <p:cNvPr id="80" name="Rectangle 21">
            <a:extLst>
              <a:ext uri="{FF2B5EF4-FFF2-40B4-BE49-F238E27FC236}">
                <a16:creationId xmlns:a16="http://schemas.microsoft.com/office/drawing/2014/main" id="{05174BF5-E913-4D6C-A2CD-4F865CC1C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0293" y="4206297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3</a:t>
            </a:r>
          </a:p>
        </p:txBody>
      </p:sp>
      <p:sp>
        <p:nvSpPr>
          <p:cNvPr id="82" name="Rectangle 21">
            <a:extLst>
              <a:ext uri="{FF2B5EF4-FFF2-40B4-BE49-F238E27FC236}">
                <a16:creationId xmlns:a16="http://schemas.microsoft.com/office/drawing/2014/main" id="{C96418E0-5B52-4762-9AC2-24982B7D3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688" y="5877924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3</a:t>
            </a:r>
          </a:p>
        </p:txBody>
      </p:sp>
      <p:sp>
        <p:nvSpPr>
          <p:cNvPr id="84" name="Rectangle 21">
            <a:extLst>
              <a:ext uri="{FF2B5EF4-FFF2-40B4-BE49-F238E27FC236}">
                <a16:creationId xmlns:a16="http://schemas.microsoft.com/office/drawing/2014/main" id="{794F4ACE-1651-44CB-8A36-BEE4FA0DA09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628373" y="3798396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4</a:t>
            </a:r>
          </a:p>
        </p:txBody>
      </p:sp>
      <p:sp>
        <p:nvSpPr>
          <p:cNvPr id="86" name="Rectangle 21">
            <a:extLst>
              <a:ext uri="{FF2B5EF4-FFF2-40B4-BE49-F238E27FC236}">
                <a16:creationId xmlns:a16="http://schemas.microsoft.com/office/drawing/2014/main" id="{9C79A96E-A118-4F23-BEE1-9E6779179CD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129840" y="3794063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4</a:t>
            </a:r>
          </a:p>
        </p:txBody>
      </p:sp>
      <p:sp>
        <p:nvSpPr>
          <p:cNvPr id="54" name="Rectangle 26">
            <a:extLst>
              <a:ext uri="{FF2B5EF4-FFF2-40B4-BE49-F238E27FC236}">
                <a16:creationId xmlns:a16="http://schemas.microsoft.com/office/drawing/2014/main" id="{4A7B2C15-8DB8-41D4-AC0B-FAF464CE07F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794137" y="6171756"/>
            <a:ext cx="162038" cy="20563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2" name="Rectangle 23">
            <a:extLst>
              <a:ext uri="{FF2B5EF4-FFF2-40B4-BE49-F238E27FC236}">
                <a16:creationId xmlns:a16="http://schemas.microsoft.com/office/drawing/2014/main" id="{135EA1C9-500F-4668-B9D0-628053490D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8501" y="622297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3" name="Rectangle 21">
            <a:extLst>
              <a:ext uri="{FF2B5EF4-FFF2-40B4-BE49-F238E27FC236}">
                <a16:creationId xmlns:a16="http://schemas.microsoft.com/office/drawing/2014/main" id="{CD71D22E-6D6F-4D22-9030-29E88BF0C3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4640" y="6193550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4" name="Rectangle 21">
            <a:extLst>
              <a:ext uri="{FF2B5EF4-FFF2-40B4-BE49-F238E27FC236}">
                <a16:creationId xmlns:a16="http://schemas.microsoft.com/office/drawing/2014/main" id="{8D675BD1-C2B1-4F1F-970F-1082777D0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8407" y="6194507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5" name="Rectangle 24">
            <a:extLst>
              <a:ext uri="{FF2B5EF4-FFF2-40B4-BE49-F238E27FC236}">
                <a16:creationId xmlns:a16="http://schemas.microsoft.com/office/drawing/2014/main" id="{B7DA9D05-D7BF-49D3-8653-CD438CC73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6126" y="6193551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6" name="Rectangle 25">
            <a:extLst>
              <a:ext uri="{FF2B5EF4-FFF2-40B4-BE49-F238E27FC236}">
                <a16:creationId xmlns:a16="http://schemas.microsoft.com/office/drawing/2014/main" id="{DAD59F51-E5AE-4712-8263-2C1E758F691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51584" y="6141743"/>
            <a:ext cx="162038" cy="26565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7" name="Retângulo 66">
            <a:extLst>
              <a:ext uri="{FF2B5EF4-FFF2-40B4-BE49-F238E27FC236}">
                <a16:creationId xmlns:a16="http://schemas.microsoft.com/office/drawing/2014/main" id="{2F6809F7-082A-4B66-B74F-2F17359F5D41}"/>
              </a:ext>
            </a:extLst>
          </p:cNvPr>
          <p:cNvSpPr/>
          <p:nvPr/>
        </p:nvSpPr>
        <p:spPr>
          <a:xfrm rot="5400000">
            <a:off x="7074528" y="6228339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9" name="Retângulo 68">
            <a:extLst>
              <a:ext uri="{FF2B5EF4-FFF2-40B4-BE49-F238E27FC236}">
                <a16:creationId xmlns:a16="http://schemas.microsoft.com/office/drawing/2014/main" id="{E063A9E9-2EBF-4CD3-A55C-6F3692F8664C}"/>
              </a:ext>
            </a:extLst>
          </p:cNvPr>
          <p:cNvSpPr/>
          <p:nvPr/>
        </p:nvSpPr>
        <p:spPr>
          <a:xfrm rot="5400000">
            <a:off x="6547720" y="6236486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" name="Retângulo 70">
            <a:extLst>
              <a:ext uri="{FF2B5EF4-FFF2-40B4-BE49-F238E27FC236}">
                <a16:creationId xmlns:a16="http://schemas.microsoft.com/office/drawing/2014/main" id="{D2D1DFA0-3E26-43F0-BFC1-0450384847CE}"/>
              </a:ext>
            </a:extLst>
          </p:cNvPr>
          <p:cNvSpPr/>
          <p:nvPr/>
        </p:nvSpPr>
        <p:spPr>
          <a:xfrm rot="5400000">
            <a:off x="6032368" y="6240978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DAF19661-A93C-4F90-ACD6-FEB73C196D51}"/>
              </a:ext>
            </a:extLst>
          </p:cNvPr>
          <p:cNvSpPr/>
          <p:nvPr/>
        </p:nvSpPr>
        <p:spPr>
          <a:xfrm rot="5400000">
            <a:off x="5524424" y="6239996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5" name="Retângulo 74">
            <a:extLst>
              <a:ext uri="{FF2B5EF4-FFF2-40B4-BE49-F238E27FC236}">
                <a16:creationId xmlns:a16="http://schemas.microsoft.com/office/drawing/2014/main" id="{E3158687-691D-4F4F-85FE-847551124756}"/>
              </a:ext>
            </a:extLst>
          </p:cNvPr>
          <p:cNvSpPr/>
          <p:nvPr/>
        </p:nvSpPr>
        <p:spPr>
          <a:xfrm rot="5400000">
            <a:off x="4970199" y="6246464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7" name="Retângulo 76">
            <a:extLst>
              <a:ext uri="{FF2B5EF4-FFF2-40B4-BE49-F238E27FC236}">
                <a16:creationId xmlns:a16="http://schemas.microsoft.com/office/drawing/2014/main" id="{102E9D5C-CA75-49F6-88D8-C390EA04DF4C}"/>
              </a:ext>
            </a:extLst>
          </p:cNvPr>
          <p:cNvSpPr/>
          <p:nvPr/>
        </p:nvSpPr>
        <p:spPr>
          <a:xfrm rot="5400000" flipH="1">
            <a:off x="6089765" y="4812747"/>
            <a:ext cx="45719" cy="2680570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9" name="Retângulo 78">
            <a:extLst>
              <a:ext uri="{FF2B5EF4-FFF2-40B4-BE49-F238E27FC236}">
                <a16:creationId xmlns:a16="http://schemas.microsoft.com/office/drawing/2014/main" id="{4A2919D7-7E11-4679-BD3D-2DF817AA5BF1}"/>
              </a:ext>
            </a:extLst>
          </p:cNvPr>
          <p:cNvSpPr/>
          <p:nvPr/>
        </p:nvSpPr>
        <p:spPr>
          <a:xfrm>
            <a:off x="4995211" y="6222974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1" name="Retângulo 80">
            <a:extLst>
              <a:ext uri="{FF2B5EF4-FFF2-40B4-BE49-F238E27FC236}">
                <a16:creationId xmlns:a16="http://schemas.microsoft.com/office/drawing/2014/main" id="{49659203-6DDC-4BC5-9734-1F338ADC015C}"/>
              </a:ext>
            </a:extLst>
          </p:cNvPr>
          <p:cNvSpPr/>
          <p:nvPr/>
        </p:nvSpPr>
        <p:spPr>
          <a:xfrm>
            <a:off x="5516256" y="6235060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3" name="Retângulo 82">
            <a:extLst>
              <a:ext uri="{FF2B5EF4-FFF2-40B4-BE49-F238E27FC236}">
                <a16:creationId xmlns:a16="http://schemas.microsoft.com/office/drawing/2014/main" id="{9AD8F682-F1F3-4AC6-9D78-7A798E1D8DF9}"/>
              </a:ext>
            </a:extLst>
          </p:cNvPr>
          <p:cNvSpPr/>
          <p:nvPr/>
        </p:nvSpPr>
        <p:spPr>
          <a:xfrm>
            <a:off x="6069987" y="6222974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5" name="Retângulo 84">
            <a:extLst>
              <a:ext uri="{FF2B5EF4-FFF2-40B4-BE49-F238E27FC236}">
                <a16:creationId xmlns:a16="http://schemas.microsoft.com/office/drawing/2014/main" id="{CD27D078-D815-4BCE-972D-AEDD3B20DABD}"/>
              </a:ext>
            </a:extLst>
          </p:cNvPr>
          <p:cNvSpPr/>
          <p:nvPr/>
        </p:nvSpPr>
        <p:spPr>
          <a:xfrm>
            <a:off x="6624483" y="6235060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7" name="Retângulo 86">
            <a:extLst>
              <a:ext uri="{FF2B5EF4-FFF2-40B4-BE49-F238E27FC236}">
                <a16:creationId xmlns:a16="http://schemas.microsoft.com/office/drawing/2014/main" id="{4753BE8D-5A9A-4CB5-B44A-5E3923C1754F}"/>
              </a:ext>
            </a:extLst>
          </p:cNvPr>
          <p:cNvSpPr/>
          <p:nvPr/>
        </p:nvSpPr>
        <p:spPr>
          <a:xfrm>
            <a:off x="7110958" y="6235060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8" name="Retângulo 87">
            <a:extLst>
              <a:ext uri="{FF2B5EF4-FFF2-40B4-BE49-F238E27FC236}">
                <a16:creationId xmlns:a16="http://schemas.microsoft.com/office/drawing/2014/main" id="{F92F1581-0494-493C-9F58-19EFACCDF25C}"/>
              </a:ext>
            </a:extLst>
          </p:cNvPr>
          <p:cNvSpPr/>
          <p:nvPr/>
        </p:nvSpPr>
        <p:spPr>
          <a:xfrm rot="5400000" flipH="1">
            <a:off x="6119504" y="5087808"/>
            <a:ext cx="45719" cy="2680570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89" name="Conector reto 88">
            <a:extLst>
              <a:ext uri="{FF2B5EF4-FFF2-40B4-BE49-F238E27FC236}">
                <a16:creationId xmlns:a16="http://schemas.microsoft.com/office/drawing/2014/main" id="{F37E0807-AF81-4D92-8855-4D8FD47517AF}"/>
              </a:ext>
            </a:extLst>
          </p:cNvPr>
          <p:cNvCxnSpPr>
            <a:cxnSpLocks/>
          </p:cNvCxnSpPr>
          <p:nvPr/>
        </p:nvCxnSpPr>
        <p:spPr>
          <a:xfrm>
            <a:off x="4172989" y="6450953"/>
            <a:ext cx="382385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8025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9175B-6E8C-4964-937F-17BCE9A9E1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Construção da 2.ª Fiada – Parede U</a:t>
            </a:r>
            <a:endParaRPr lang="en-US" dirty="0"/>
          </a:p>
        </p:txBody>
      </p:sp>
      <p:pic>
        <p:nvPicPr>
          <p:cNvPr id="61" name="Content Placeholder 29">
            <a:extLst>
              <a:ext uri="{FF2B5EF4-FFF2-40B4-BE49-F238E27FC236}">
                <a16:creationId xmlns:a16="http://schemas.microsoft.com/office/drawing/2014/main" id="{118C25F1-FD01-4613-99D3-DAB40D2041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4782" y="2224986"/>
            <a:ext cx="4811364" cy="3881437"/>
          </a:xfrm>
        </p:spPr>
      </p:pic>
      <p:sp>
        <p:nvSpPr>
          <p:cNvPr id="5" name="Text Box 22">
            <a:extLst>
              <a:ext uri="{FF2B5EF4-FFF2-40B4-BE49-F238E27FC236}">
                <a16:creationId xmlns:a16="http://schemas.microsoft.com/office/drawing/2014/main" id="{CDF661D2-2918-4EA5-8C78-C2DF811CD79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4499336" y="4468597"/>
            <a:ext cx="41549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 dirty="0"/>
              <a:t>  40 cm</a:t>
            </a:r>
          </a:p>
        </p:txBody>
      </p:sp>
      <p:sp>
        <p:nvSpPr>
          <p:cNvPr id="7" name="Line 25">
            <a:extLst>
              <a:ext uri="{FF2B5EF4-FFF2-40B4-BE49-F238E27FC236}">
                <a16:creationId xmlns:a16="http://schemas.microsoft.com/office/drawing/2014/main" id="{B9384FF2-2B53-4A44-812F-E5FBFE4092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71328" y="4423354"/>
            <a:ext cx="127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9" name="Text Box 22">
            <a:extLst>
              <a:ext uri="{FF2B5EF4-FFF2-40B4-BE49-F238E27FC236}">
                <a16:creationId xmlns:a16="http://schemas.microsoft.com/office/drawing/2014/main" id="{F553DED7-FACE-4813-A760-F2126674A6AD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497549" y="4479574"/>
            <a:ext cx="415498" cy="823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 dirty="0"/>
              <a:t>  40 cm</a:t>
            </a:r>
          </a:p>
        </p:txBody>
      </p:sp>
      <p:sp>
        <p:nvSpPr>
          <p:cNvPr id="11" name="Line 25">
            <a:extLst>
              <a:ext uri="{FF2B5EF4-FFF2-40B4-BE49-F238E27FC236}">
                <a16:creationId xmlns:a16="http://schemas.microsoft.com/office/drawing/2014/main" id="{C8E522E1-056C-43DB-831A-61A5EB552E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330427" y="4458888"/>
            <a:ext cx="8344" cy="8788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" name="Line 21">
            <a:extLst>
              <a:ext uri="{FF2B5EF4-FFF2-40B4-BE49-F238E27FC236}">
                <a16:creationId xmlns:a16="http://schemas.microsoft.com/office/drawing/2014/main" id="{38ED38AE-201B-4C7B-AEB5-766A1E67F10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82846" y="2660878"/>
            <a:ext cx="2273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lg"/>
            <a:tailEnd type="stealth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5" name="CaixaDeTexto 1">
            <a:extLst>
              <a:ext uri="{FF2B5EF4-FFF2-40B4-BE49-F238E27FC236}">
                <a16:creationId xmlns:a16="http://schemas.microsoft.com/office/drawing/2014/main" id="{2B0625D9-F89B-4833-939C-B70174FD536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548624" y="2345262"/>
            <a:ext cx="1989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400" dirty="0"/>
              <a:t> meio do quadro</a:t>
            </a:r>
          </a:p>
        </p:txBody>
      </p:sp>
      <p:sp>
        <p:nvSpPr>
          <p:cNvPr id="17" name="Text Box 54">
            <a:extLst>
              <a:ext uri="{FF2B5EF4-FFF2-40B4-BE49-F238E27FC236}">
                <a16:creationId xmlns:a16="http://schemas.microsoft.com/office/drawing/2014/main" id="{69B4B6CE-319A-4666-9529-D99B370C549E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049054" y="2446972"/>
            <a:ext cx="415498" cy="79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t-BR" altLang="pt-BR" sz="1500" dirty="0">
                <a:latin typeface="Arial Unicode MS" panose="020B0604020202020204" pitchFamily="34" charset="-128"/>
              </a:rPr>
              <a:t>100 cm</a:t>
            </a:r>
          </a:p>
        </p:txBody>
      </p:sp>
      <p:sp>
        <p:nvSpPr>
          <p:cNvPr id="3" name="CaixaDeTexto 1">
            <a:extLst>
              <a:ext uri="{FF2B5EF4-FFF2-40B4-BE49-F238E27FC236}">
                <a16:creationId xmlns:a16="http://schemas.microsoft.com/office/drawing/2014/main" id="{8FCB4FAC-16D5-4C16-A5F7-7BFE19C63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989" y="2250173"/>
            <a:ext cx="3091325" cy="1277273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b="1" dirty="0"/>
          </a:p>
          <a:p>
            <a:pPr algn="ctr" eaLnBrk="1" hangingPunct="1">
              <a:spcAft>
                <a:spcPts val="600"/>
              </a:spcAft>
            </a:pPr>
            <a:r>
              <a:rPr lang="pt-BR" altLang="pt-BR" b="1" i="1" dirty="0"/>
              <a:t>5º PASSO </a:t>
            </a:r>
          </a:p>
          <a:p>
            <a:pPr algn="ctr" eaLnBrk="1" hangingPunct="1"/>
            <a:r>
              <a:rPr lang="pt-BR" altLang="pt-BR" b="1" dirty="0"/>
              <a:t>ASSENTAR OS TIJOLOS 5</a:t>
            </a:r>
          </a:p>
          <a:p>
            <a:pPr algn="ctr" eaLnBrk="1" hangingPunct="1"/>
            <a:endParaRPr lang="pt-BR" altLang="pt-BR" b="1" dirty="0"/>
          </a:p>
        </p:txBody>
      </p:sp>
      <p:sp>
        <p:nvSpPr>
          <p:cNvPr id="31" name="Text Box 35">
            <a:extLst>
              <a:ext uri="{FF2B5EF4-FFF2-40B4-BE49-F238E27FC236}">
                <a16:creationId xmlns:a16="http://schemas.microsoft.com/office/drawing/2014/main" id="{C6E47B27-1EAF-49E4-91C1-A3C2CE89D9A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044498" y="4424200"/>
            <a:ext cx="415498" cy="5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500" dirty="0"/>
              <a:t>1 cm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7544B741-6901-41DE-B635-4E2D12F123D8}"/>
              </a:ext>
            </a:extLst>
          </p:cNvPr>
          <p:cNvCxnSpPr/>
          <p:nvPr/>
        </p:nvCxnSpPr>
        <p:spPr>
          <a:xfrm>
            <a:off x="5177202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7C0FB71-9F7B-4E9A-8B96-36C0D77A6F89}"/>
              </a:ext>
            </a:extLst>
          </p:cNvPr>
          <p:cNvCxnSpPr/>
          <p:nvPr/>
        </p:nvCxnSpPr>
        <p:spPr>
          <a:xfrm>
            <a:off x="5308171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84CE12EA-6894-43C6-B377-7C9112F4D6F9}"/>
              </a:ext>
            </a:extLst>
          </p:cNvPr>
          <p:cNvCxnSpPr/>
          <p:nvPr/>
        </p:nvCxnSpPr>
        <p:spPr>
          <a:xfrm>
            <a:off x="5135324" y="4584349"/>
            <a:ext cx="2204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31EE688F-0B20-4300-A196-005529750B20}"/>
              </a:ext>
            </a:extLst>
          </p:cNvPr>
          <p:cNvCxnSpPr/>
          <p:nvPr/>
        </p:nvCxnSpPr>
        <p:spPr>
          <a:xfrm flipV="1">
            <a:off x="5159343" y="456128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A8B7FB13-8011-45FD-B5B8-3E6FDEF38978}"/>
              </a:ext>
            </a:extLst>
          </p:cNvPr>
          <p:cNvCxnSpPr/>
          <p:nvPr/>
        </p:nvCxnSpPr>
        <p:spPr>
          <a:xfrm flipV="1">
            <a:off x="5290312" y="456009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 Box 35">
            <a:extLst>
              <a:ext uri="{FF2B5EF4-FFF2-40B4-BE49-F238E27FC236}">
                <a16:creationId xmlns:a16="http://schemas.microsoft.com/office/drawing/2014/main" id="{7B902F19-8BDF-4019-AFBC-66D667D0FC74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616000" y="4424200"/>
            <a:ext cx="415498" cy="5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500" dirty="0"/>
              <a:t>1 cm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7761B3F-CA37-4C5F-8E31-413BC9E8F4A6}"/>
              </a:ext>
            </a:extLst>
          </p:cNvPr>
          <p:cNvCxnSpPr/>
          <p:nvPr/>
        </p:nvCxnSpPr>
        <p:spPr>
          <a:xfrm>
            <a:off x="5748704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6434AD60-817B-48B6-B823-AEDDE12C6E1B}"/>
              </a:ext>
            </a:extLst>
          </p:cNvPr>
          <p:cNvCxnSpPr/>
          <p:nvPr/>
        </p:nvCxnSpPr>
        <p:spPr>
          <a:xfrm>
            <a:off x="5879673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49C56F28-5587-49B6-A51C-82D1F72AD393}"/>
              </a:ext>
            </a:extLst>
          </p:cNvPr>
          <p:cNvCxnSpPr/>
          <p:nvPr/>
        </p:nvCxnSpPr>
        <p:spPr>
          <a:xfrm>
            <a:off x="5706826" y="4584349"/>
            <a:ext cx="2204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C6E47A4F-1958-428A-89AD-5167F55D1AD9}"/>
              </a:ext>
            </a:extLst>
          </p:cNvPr>
          <p:cNvCxnSpPr/>
          <p:nvPr/>
        </p:nvCxnSpPr>
        <p:spPr>
          <a:xfrm flipV="1">
            <a:off x="5730845" y="456128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D75F9EE5-A3AD-4CC0-B349-2B60B87437F9}"/>
              </a:ext>
            </a:extLst>
          </p:cNvPr>
          <p:cNvCxnSpPr/>
          <p:nvPr/>
        </p:nvCxnSpPr>
        <p:spPr>
          <a:xfrm flipV="1">
            <a:off x="5861814" y="456009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Text Box 35">
            <a:extLst>
              <a:ext uri="{FF2B5EF4-FFF2-40B4-BE49-F238E27FC236}">
                <a16:creationId xmlns:a16="http://schemas.microsoft.com/office/drawing/2014/main" id="{9354DD08-BABA-494E-835B-D6CEBCEE9BA9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751867" y="4424200"/>
            <a:ext cx="415498" cy="5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500" dirty="0"/>
              <a:t>1 cm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5BFB7B7-B846-4827-A901-29C6DC269960}"/>
              </a:ext>
            </a:extLst>
          </p:cNvPr>
          <p:cNvCxnSpPr/>
          <p:nvPr/>
        </p:nvCxnSpPr>
        <p:spPr>
          <a:xfrm>
            <a:off x="6884571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8BBB5D21-B654-4094-859E-08FE338535B6}"/>
              </a:ext>
            </a:extLst>
          </p:cNvPr>
          <p:cNvCxnSpPr/>
          <p:nvPr/>
        </p:nvCxnSpPr>
        <p:spPr>
          <a:xfrm>
            <a:off x="7015540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E2F7FB5A-7E4A-4874-85DD-C42135206B61}"/>
              </a:ext>
            </a:extLst>
          </p:cNvPr>
          <p:cNvCxnSpPr/>
          <p:nvPr/>
        </p:nvCxnSpPr>
        <p:spPr>
          <a:xfrm>
            <a:off x="6842693" y="4584349"/>
            <a:ext cx="2204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23B30CB-4C3C-4B60-8B7E-C71E12BDF8C9}"/>
              </a:ext>
            </a:extLst>
          </p:cNvPr>
          <p:cNvCxnSpPr/>
          <p:nvPr/>
        </p:nvCxnSpPr>
        <p:spPr>
          <a:xfrm flipV="1">
            <a:off x="6866712" y="456128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11979BF-19BF-4BF0-B126-5DAA65905C19}"/>
              </a:ext>
            </a:extLst>
          </p:cNvPr>
          <p:cNvCxnSpPr/>
          <p:nvPr/>
        </p:nvCxnSpPr>
        <p:spPr>
          <a:xfrm flipV="1">
            <a:off x="6997681" y="456009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5" name="Text Box 35">
            <a:extLst>
              <a:ext uri="{FF2B5EF4-FFF2-40B4-BE49-F238E27FC236}">
                <a16:creationId xmlns:a16="http://schemas.microsoft.com/office/drawing/2014/main" id="{5E67AC1B-D466-4FCA-A288-D6323DFD7A5A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6185124" y="4424200"/>
            <a:ext cx="415498" cy="5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500" dirty="0"/>
              <a:t>1 cm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1E4CF271-72FD-478B-96D9-ABC0F879E91C}"/>
              </a:ext>
            </a:extLst>
          </p:cNvPr>
          <p:cNvCxnSpPr/>
          <p:nvPr/>
        </p:nvCxnSpPr>
        <p:spPr>
          <a:xfrm>
            <a:off x="6317828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3CC8D911-AFE2-4AEF-A6E2-25C6F15F672D}"/>
              </a:ext>
            </a:extLst>
          </p:cNvPr>
          <p:cNvCxnSpPr/>
          <p:nvPr/>
        </p:nvCxnSpPr>
        <p:spPr>
          <a:xfrm>
            <a:off x="6448797" y="4458888"/>
            <a:ext cx="0" cy="14763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9D8792D1-3C22-4ADD-A581-A38B0AC7CC1F}"/>
              </a:ext>
            </a:extLst>
          </p:cNvPr>
          <p:cNvCxnSpPr/>
          <p:nvPr/>
        </p:nvCxnSpPr>
        <p:spPr>
          <a:xfrm>
            <a:off x="6275950" y="4584349"/>
            <a:ext cx="2204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1CB42C7E-9953-48DB-A094-4B44B7D006A4}"/>
              </a:ext>
            </a:extLst>
          </p:cNvPr>
          <p:cNvCxnSpPr/>
          <p:nvPr/>
        </p:nvCxnSpPr>
        <p:spPr>
          <a:xfrm flipV="1">
            <a:off x="6299969" y="456128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7D492ED-125B-47AB-97C7-87C5BE4C9CF2}"/>
              </a:ext>
            </a:extLst>
          </p:cNvPr>
          <p:cNvCxnSpPr/>
          <p:nvPr/>
        </p:nvCxnSpPr>
        <p:spPr>
          <a:xfrm flipV="1">
            <a:off x="6430938" y="4560092"/>
            <a:ext cx="35718" cy="452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438411" y="5513118"/>
            <a:ext cx="4031873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Molhar os tijolos antes de assentar</a:t>
            </a:r>
          </a:p>
        </p:txBody>
      </p:sp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B6E09426-55D1-42EF-945B-1E4D4030EA66}"/>
              </a:ext>
            </a:extLst>
          </p:cNvPr>
          <p:cNvCxnSpPr>
            <a:cxnSpLocks/>
          </p:cNvCxnSpPr>
          <p:nvPr/>
        </p:nvCxnSpPr>
        <p:spPr>
          <a:xfrm>
            <a:off x="6082846" y="2012773"/>
            <a:ext cx="0" cy="332498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75A3DE35-9F11-4A8C-BCD4-EA69CB1B1E8D}"/>
              </a:ext>
            </a:extLst>
          </p:cNvPr>
          <p:cNvCxnSpPr>
            <a:cxnSpLocks/>
          </p:cNvCxnSpPr>
          <p:nvPr/>
        </p:nvCxnSpPr>
        <p:spPr>
          <a:xfrm>
            <a:off x="3862316" y="4423354"/>
            <a:ext cx="4493830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8" name="Rectangle 21">
            <a:extLst>
              <a:ext uri="{FF2B5EF4-FFF2-40B4-BE49-F238E27FC236}">
                <a16:creationId xmlns:a16="http://schemas.microsoft.com/office/drawing/2014/main" id="{4A61B088-1766-48C3-86F0-A6E83640C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739" y="4197122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1</a:t>
            </a:r>
          </a:p>
        </p:txBody>
      </p:sp>
      <p:sp>
        <p:nvSpPr>
          <p:cNvPr id="29" name="Rectangle 21">
            <a:extLst>
              <a:ext uri="{FF2B5EF4-FFF2-40B4-BE49-F238E27FC236}">
                <a16:creationId xmlns:a16="http://schemas.microsoft.com/office/drawing/2014/main" id="{4082995E-1F60-4942-B874-E34FDE014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6656" y="4192952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2</a:t>
            </a:r>
          </a:p>
        </p:txBody>
      </p:sp>
      <p:sp>
        <p:nvSpPr>
          <p:cNvPr id="30" name="Rectangle 21">
            <a:extLst>
              <a:ext uri="{FF2B5EF4-FFF2-40B4-BE49-F238E27FC236}">
                <a16:creationId xmlns:a16="http://schemas.microsoft.com/office/drawing/2014/main" id="{94F26B42-C3BE-41C3-B333-F732136EB4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5572" y="4200816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2</a:t>
            </a:r>
          </a:p>
        </p:txBody>
      </p:sp>
      <p:sp>
        <p:nvSpPr>
          <p:cNvPr id="68" name="Rectangle 21">
            <a:extLst>
              <a:ext uri="{FF2B5EF4-FFF2-40B4-BE49-F238E27FC236}">
                <a16:creationId xmlns:a16="http://schemas.microsoft.com/office/drawing/2014/main" id="{2692F302-FE12-45E8-B1BC-409E08B9C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3812" y="5877925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2</a:t>
            </a:r>
          </a:p>
        </p:txBody>
      </p:sp>
      <p:sp>
        <p:nvSpPr>
          <p:cNvPr id="70" name="Rectangle 21">
            <a:extLst>
              <a:ext uri="{FF2B5EF4-FFF2-40B4-BE49-F238E27FC236}">
                <a16:creationId xmlns:a16="http://schemas.microsoft.com/office/drawing/2014/main" id="{DE0B24AE-71E1-401A-A4A2-571FA4778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0788" y="5882450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1</a:t>
            </a:r>
          </a:p>
        </p:txBody>
      </p:sp>
      <p:sp>
        <p:nvSpPr>
          <p:cNvPr id="72" name="Rectangle 21">
            <a:extLst>
              <a:ext uri="{FF2B5EF4-FFF2-40B4-BE49-F238E27FC236}">
                <a16:creationId xmlns:a16="http://schemas.microsoft.com/office/drawing/2014/main" id="{A090673C-05FF-4733-B6DE-D532F2FCD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2300" y="5877925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2</a:t>
            </a:r>
          </a:p>
        </p:txBody>
      </p:sp>
      <p:sp>
        <p:nvSpPr>
          <p:cNvPr id="76" name="Rectangle 21">
            <a:extLst>
              <a:ext uri="{FF2B5EF4-FFF2-40B4-BE49-F238E27FC236}">
                <a16:creationId xmlns:a16="http://schemas.microsoft.com/office/drawing/2014/main" id="{728816E2-3D2F-41C2-AD92-4E3A67452B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540" y="4190853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3</a:t>
            </a:r>
          </a:p>
        </p:txBody>
      </p:sp>
      <p:sp>
        <p:nvSpPr>
          <p:cNvPr id="78" name="Rectangle 21">
            <a:extLst>
              <a:ext uri="{FF2B5EF4-FFF2-40B4-BE49-F238E27FC236}">
                <a16:creationId xmlns:a16="http://schemas.microsoft.com/office/drawing/2014/main" id="{305235BC-32EE-4BEC-A1F0-B522F4B0A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540" y="5880094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3</a:t>
            </a:r>
          </a:p>
        </p:txBody>
      </p:sp>
      <p:sp>
        <p:nvSpPr>
          <p:cNvPr id="80" name="Rectangle 21">
            <a:extLst>
              <a:ext uri="{FF2B5EF4-FFF2-40B4-BE49-F238E27FC236}">
                <a16:creationId xmlns:a16="http://schemas.microsoft.com/office/drawing/2014/main" id="{05174BF5-E913-4D6C-A2CD-4F865CC1C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0293" y="4206297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3</a:t>
            </a:r>
          </a:p>
        </p:txBody>
      </p:sp>
      <p:sp>
        <p:nvSpPr>
          <p:cNvPr id="82" name="Rectangle 21">
            <a:extLst>
              <a:ext uri="{FF2B5EF4-FFF2-40B4-BE49-F238E27FC236}">
                <a16:creationId xmlns:a16="http://schemas.microsoft.com/office/drawing/2014/main" id="{C96418E0-5B52-4762-9AC2-24982B7D3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688" y="5877924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3</a:t>
            </a:r>
          </a:p>
        </p:txBody>
      </p:sp>
      <p:sp>
        <p:nvSpPr>
          <p:cNvPr id="84" name="Rectangle 21">
            <a:extLst>
              <a:ext uri="{FF2B5EF4-FFF2-40B4-BE49-F238E27FC236}">
                <a16:creationId xmlns:a16="http://schemas.microsoft.com/office/drawing/2014/main" id="{794F4ACE-1651-44CB-8A36-BEE4FA0DA09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628373" y="3798396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4</a:t>
            </a:r>
          </a:p>
        </p:txBody>
      </p:sp>
      <p:sp>
        <p:nvSpPr>
          <p:cNvPr id="86" name="Rectangle 21">
            <a:extLst>
              <a:ext uri="{FF2B5EF4-FFF2-40B4-BE49-F238E27FC236}">
                <a16:creationId xmlns:a16="http://schemas.microsoft.com/office/drawing/2014/main" id="{9C79A96E-A118-4F23-BEE1-9E6779179CD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129840" y="3794063"/>
            <a:ext cx="430213" cy="201613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4</a:t>
            </a:r>
          </a:p>
        </p:txBody>
      </p:sp>
      <p:sp>
        <p:nvSpPr>
          <p:cNvPr id="4" name="Rectangle 21">
            <a:extLst>
              <a:ext uri="{FF2B5EF4-FFF2-40B4-BE49-F238E27FC236}">
                <a16:creationId xmlns:a16="http://schemas.microsoft.com/office/drawing/2014/main" id="{41201862-6E7F-4065-A3CE-04C148D405D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7238522" y="3380130"/>
            <a:ext cx="240968" cy="20160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5</a:t>
            </a:r>
          </a:p>
        </p:txBody>
      </p:sp>
      <p:sp>
        <p:nvSpPr>
          <p:cNvPr id="6" name="Rectangle 21">
            <a:extLst>
              <a:ext uri="{FF2B5EF4-FFF2-40B4-BE49-F238E27FC236}">
                <a16:creationId xmlns:a16="http://schemas.microsoft.com/office/drawing/2014/main" id="{E0D16A3B-D787-4D22-9919-23A3C52FD6E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720610" y="3375436"/>
            <a:ext cx="240968" cy="20160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/>
              <a:t>5</a:t>
            </a:r>
          </a:p>
        </p:txBody>
      </p:sp>
      <p:sp>
        <p:nvSpPr>
          <p:cNvPr id="8" name="Text Box 35">
            <a:extLst>
              <a:ext uri="{FF2B5EF4-FFF2-40B4-BE49-F238E27FC236}">
                <a16:creationId xmlns:a16="http://schemas.microsoft.com/office/drawing/2014/main" id="{73D9E7B5-3D3B-450D-A898-304BE0376483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7761682" y="3875616"/>
            <a:ext cx="415498" cy="5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1500" dirty="0"/>
              <a:t>1 cm</a:t>
            </a:r>
          </a:p>
        </p:txBody>
      </p:sp>
      <p:cxnSp>
        <p:nvCxnSpPr>
          <p:cNvPr id="10" name="Straight Connector 90">
            <a:extLst>
              <a:ext uri="{FF2B5EF4-FFF2-40B4-BE49-F238E27FC236}">
                <a16:creationId xmlns:a16="http://schemas.microsoft.com/office/drawing/2014/main" id="{EA837B3A-BF9E-4E51-BB84-042A4D6AB2DC}"/>
              </a:ext>
            </a:extLst>
          </p:cNvPr>
          <p:cNvCxnSpPr>
            <a:cxnSpLocks/>
          </p:cNvCxnSpPr>
          <p:nvPr/>
        </p:nvCxnSpPr>
        <p:spPr>
          <a:xfrm>
            <a:off x="7581856" y="4046706"/>
            <a:ext cx="0" cy="2194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92">
            <a:extLst>
              <a:ext uri="{FF2B5EF4-FFF2-40B4-BE49-F238E27FC236}">
                <a16:creationId xmlns:a16="http://schemas.microsoft.com/office/drawing/2014/main" id="{AEF32B78-E457-4BEB-9D83-F3FCAE3336C7}"/>
              </a:ext>
            </a:extLst>
          </p:cNvPr>
          <p:cNvCxnSpPr>
            <a:cxnSpLocks/>
          </p:cNvCxnSpPr>
          <p:nvPr/>
        </p:nvCxnSpPr>
        <p:spPr>
          <a:xfrm>
            <a:off x="7481550" y="4200816"/>
            <a:ext cx="1463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92">
            <a:extLst>
              <a:ext uri="{FF2B5EF4-FFF2-40B4-BE49-F238E27FC236}">
                <a16:creationId xmlns:a16="http://schemas.microsoft.com/office/drawing/2014/main" id="{09EA4F25-C89E-4C0D-BCD9-67F971C747CA}"/>
              </a:ext>
            </a:extLst>
          </p:cNvPr>
          <p:cNvCxnSpPr>
            <a:cxnSpLocks/>
          </p:cNvCxnSpPr>
          <p:nvPr/>
        </p:nvCxnSpPr>
        <p:spPr>
          <a:xfrm>
            <a:off x="7488357" y="4109976"/>
            <a:ext cx="1463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Rectangle 26">
            <a:extLst>
              <a:ext uri="{FF2B5EF4-FFF2-40B4-BE49-F238E27FC236}">
                <a16:creationId xmlns:a16="http://schemas.microsoft.com/office/drawing/2014/main" id="{DD08924A-7EFF-4E59-8B62-7C2475D127DF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777512" y="6171756"/>
            <a:ext cx="162038" cy="20563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3" name="Rectangle 23">
            <a:extLst>
              <a:ext uri="{FF2B5EF4-FFF2-40B4-BE49-F238E27FC236}">
                <a16:creationId xmlns:a16="http://schemas.microsoft.com/office/drawing/2014/main" id="{88EE8352-7B43-4D17-AA81-1087FE8C8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876" y="6222974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4" name="Rectangle 21">
            <a:extLst>
              <a:ext uri="{FF2B5EF4-FFF2-40B4-BE49-F238E27FC236}">
                <a16:creationId xmlns:a16="http://schemas.microsoft.com/office/drawing/2014/main" id="{E84F4E3C-6883-4279-B2FE-6B6C24340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8015" y="6193550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5" name="Rectangle 21">
            <a:extLst>
              <a:ext uri="{FF2B5EF4-FFF2-40B4-BE49-F238E27FC236}">
                <a16:creationId xmlns:a16="http://schemas.microsoft.com/office/drawing/2014/main" id="{4360F9B1-BA74-4467-BDB9-0D16ABCCB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1782" y="6194507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6" name="Rectangle 24">
            <a:extLst>
              <a:ext uri="{FF2B5EF4-FFF2-40B4-BE49-F238E27FC236}">
                <a16:creationId xmlns:a16="http://schemas.microsoft.com/office/drawing/2014/main" id="{B93E34DD-3F78-4F38-B7B4-0F712F4276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01" y="6193551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7" name="Rectangle 25">
            <a:extLst>
              <a:ext uri="{FF2B5EF4-FFF2-40B4-BE49-F238E27FC236}">
                <a16:creationId xmlns:a16="http://schemas.microsoft.com/office/drawing/2014/main" id="{354D8E5A-8AD1-4F86-AF0D-CF56FFCA69A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34959" y="6141743"/>
            <a:ext cx="162038" cy="26565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69" name="Retângulo 68">
            <a:extLst>
              <a:ext uri="{FF2B5EF4-FFF2-40B4-BE49-F238E27FC236}">
                <a16:creationId xmlns:a16="http://schemas.microsoft.com/office/drawing/2014/main" id="{276BE2A3-98DB-41F7-8D89-98DCA9A4D038}"/>
              </a:ext>
            </a:extLst>
          </p:cNvPr>
          <p:cNvSpPr/>
          <p:nvPr/>
        </p:nvSpPr>
        <p:spPr>
          <a:xfrm rot="5400000">
            <a:off x="7057903" y="6228339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" name="Retângulo 70">
            <a:extLst>
              <a:ext uri="{FF2B5EF4-FFF2-40B4-BE49-F238E27FC236}">
                <a16:creationId xmlns:a16="http://schemas.microsoft.com/office/drawing/2014/main" id="{9D384BB2-C2FE-4AFD-9C2E-A6ECAC5D76A5}"/>
              </a:ext>
            </a:extLst>
          </p:cNvPr>
          <p:cNvSpPr/>
          <p:nvPr/>
        </p:nvSpPr>
        <p:spPr>
          <a:xfrm rot="5400000">
            <a:off x="6531095" y="6236486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3" name="Retângulo 72">
            <a:extLst>
              <a:ext uri="{FF2B5EF4-FFF2-40B4-BE49-F238E27FC236}">
                <a16:creationId xmlns:a16="http://schemas.microsoft.com/office/drawing/2014/main" id="{CC1152E0-6335-4A5C-927A-E9C167E6A6C3}"/>
              </a:ext>
            </a:extLst>
          </p:cNvPr>
          <p:cNvSpPr/>
          <p:nvPr/>
        </p:nvSpPr>
        <p:spPr>
          <a:xfrm rot="5400000">
            <a:off x="6015743" y="6240978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5" name="Retângulo 74">
            <a:extLst>
              <a:ext uri="{FF2B5EF4-FFF2-40B4-BE49-F238E27FC236}">
                <a16:creationId xmlns:a16="http://schemas.microsoft.com/office/drawing/2014/main" id="{E5BE1B85-84C2-4759-AEC1-54A7A99AEE65}"/>
              </a:ext>
            </a:extLst>
          </p:cNvPr>
          <p:cNvSpPr/>
          <p:nvPr/>
        </p:nvSpPr>
        <p:spPr>
          <a:xfrm rot="5400000">
            <a:off x="5507799" y="6239996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7" name="Retângulo 76">
            <a:extLst>
              <a:ext uri="{FF2B5EF4-FFF2-40B4-BE49-F238E27FC236}">
                <a16:creationId xmlns:a16="http://schemas.microsoft.com/office/drawing/2014/main" id="{71480050-9880-4B11-8BF6-2B150F34E322}"/>
              </a:ext>
            </a:extLst>
          </p:cNvPr>
          <p:cNvSpPr/>
          <p:nvPr/>
        </p:nvSpPr>
        <p:spPr>
          <a:xfrm rot="5400000">
            <a:off x="4953574" y="6246464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9" name="Retângulo 78">
            <a:extLst>
              <a:ext uri="{FF2B5EF4-FFF2-40B4-BE49-F238E27FC236}">
                <a16:creationId xmlns:a16="http://schemas.microsoft.com/office/drawing/2014/main" id="{B8FC76E8-3CCA-4EC4-BD48-34DC82869CDC}"/>
              </a:ext>
            </a:extLst>
          </p:cNvPr>
          <p:cNvSpPr/>
          <p:nvPr/>
        </p:nvSpPr>
        <p:spPr>
          <a:xfrm rot="5400000" flipH="1">
            <a:off x="6073140" y="4812747"/>
            <a:ext cx="45719" cy="2680570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1" name="Retângulo 80">
            <a:extLst>
              <a:ext uri="{FF2B5EF4-FFF2-40B4-BE49-F238E27FC236}">
                <a16:creationId xmlns:a16="http://schemas.microsoft.com/office/drawing/2014/main" id="{49AC876E-BB31-42E8-B9E2-C56486026519}"/>
              </a:ext>
            </a:extLst>
          </p:cNvPr>
          <p:cNvSpPr/>
          <p:nvPr/>
        </p:nvSpPr>
        <p:spPr>
          <a:xfrm>
            <a:off x="4978586" y="6222974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3" name="Retângulo 82">
            <a:extLst>
              <a:ext uri="{FF2B5EF4-FFF2-40B4-BE49-F238E27FC236}">
                <a16:creationId xmlns:a16="http://schemas.microsoft.com/office/drawing/2014/main" id="{659263CC-C6BE-4ECF-BA6E-8BF2652E7B88}"/>
              </a:ext>
            </a:extLst>
          </p:cNvPr>
          <p:cNvSpPr/>
          <p:nvPr/>
        </p:nvSpPr>
        <p:spPr>
          <a:xfrm>
            <a:off x="5499631" y="6235060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5" name="Retângulo 84">
            <a:extLst>
              <a:ext uri="{FF2B5EF4-FFF2-40B4-BE49-F238E27FC236}">
                <a16:creationId xmlns:a16="http://schemas.microsoft.com/office/drawing/2014/main" id="{D84C8F53-3CCC-471D-8A0B-F127936E7D8E}"/>
              </a:ext>
            </a:extLst>
          </p:cNvPr>
          <p:cNvSpPr/>
          <p:nvPr/>
        </p:nvSpPr>
        <p:spPr>
          <a:xfrm>
            <a:off x="6053362" y="6222974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7" name="Retângulo 86">
            <a:extLst>
              <a:ext uri="{FF2B5EF4-FFF2-40B4-BE49-F238E27FC236}">
                <a16:creationId xmlns:a16="http://schemas.microsoft.com/office/drawing/2014/main" id="{277C5AAA-BECE-4B59-B870-3E5D5B4CB04E}"/>
              </a:ext>
            </a:extLst>
          </p:cNvPr>
          <p:cNvSpPr/>
          <p:nvPr/>
        </p:nvSpPr>
        <p:spPr>
          <a:xfrm>
            <a:off x="6607858" y="6235060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8" name="Retângulo 87">
            <a:extLst>
              <a:ext uri="{FF2B5EF4-FFF2-40B4-BE49-F238E27FC236}">
                <a16:creationId xmlns:a16="http://schemas.microsoft.com/office/drawing/2014/main" id="{B7915577-9908-4925-9911-45E03537BCC0}"/>
              </a:ext>
            </a:extLst>
          </p:cNvPr>
          <p:cNvSpPr/>
          <p:nvPr/>
        </p:nvSpPr>
        <p:spPr>
          <a:xfrm>
            <a:off x="7094333" y="6235060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9" name="Retângulo 88">
            <a:extLst>
              <a:ext uri="{FF2B5EF4-FFF2-40B4-BE49-F238E27FC236}">
                <a16:creationId xmlns:a16="http://schemas.microsoft.com/office/drawing/2014/main" id="{F06EC96B-B52E-4AE5-99D9-DF57D36D0718}"/>
              </a:ext>
            </a:extLst>
          </p:cNvPr>
          <p:cNvSpPr/>
          <p:nvPr/>
        </p:nvSpPr>
        <p:spPr>
          <a:xfrm rot="5400000" flipH="1">
            <a:off x="6102879" y="5087808"/>
            <a:ext cx="45719" cy="2680570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90" name="Conector reto 89">
            <a:extLst>
              <a:ext uri="{FF2B5EF4-FFF2-40B4-BE49-F238E27FC236}">
                <a16:creationId xmlns:a16="http://schemas.microsoft.com/office/drawing/2014/main" id="{4321090E-B084-4982-817B-6E16B21ACF94}"/>
              </a:ext>
            </a:extLst>
          </p:cNvPr>
          <p:cNvCxnSpPr>
            <a:cxnSpLocks/>
          </p:cNvCxnSpPr>
          <p:nvPr/>
        </p:nvCxnSpPr>
        <p:spPr>
          <a:xfrm>
            <a:off x="4156364" y="6450953"/>
            <a:ext cx="382385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8696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/>
              <a:t>01-2020 PCCU1</a:t>
            </a:r>
          </a:p>
        </p:txBody>
      </p:sp>
      <p:pic>
        <p:nvPicPr>
          <p:cNvPr id="7" name="Content Placeholder 26">
            <a:extLst>
              <a:ext uri="{FF2B5EF4-FFF2-40B4-BE49-F238E27FC236}">
                <a16:creationId xmlns:a16="http://schemas.microsoft.com/office/drawing/2014/main" id="{ADD122B5-D57B-4D48-8F13-16069B29FB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852" y="1932783"/>
            <a:ext cx="5376296" cy="4337180"/>
          </a:xfrm>
          <a:prstGeom prst="rect">
            <a:avLst/>
          </a:prstGeom>
        </p:spPr>
      </p:pic>
      <p:sp>
        <p:nvSpPr>
          <p:cNvPr id="9" name="CaixaDeTexto 1">
            <a:extLst>
              <a:ext uri="{FF2B5EF4-FFF2-40B4-BE49-F238E27FC236}">
                <a16:creationId xmlns:a16="http://schemas.microsoft.com/office/drawing/2014/main" id="{123E3F97-A7DC-4240-8633-039807058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7929" y="1170995"/>
            <a:ext cx="4318022" cy="605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200" b="1" dirty="0">
                <a:solidFill>
                  <a:schemeClr val="accent2"/>
                </a:solidFill>
              </a:rPr>
              <a:t>(Repetir na 4ª e 7ª </a:t>
            </a:r>
            <a:r>
              <a:rPr lang="pt-BR" altLang="pt-BR" sz="3200" dirty="0">
                <a:solidFill>
                  <a:schemeClr val="accent2"/>
                </a:solidFill>
              </a:rPr>
              <a:t>).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4755715" y="3624974"/>
            <a:ext cx="204594" cy="1252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6875692" y="4318191"/>
            <a:ext cx="127638" cy="20994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5199171" y="4314314"/>
            <a:ext cx="112735" cy="21294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4757191" y="4192932"/>
            <a:ext cx="203117" cy="1252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7231693" y="3624974"/>
            <a:ext cx="204593" cy="1252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7231693" y="4182791"/>
            <a:ext cx="217112" cy="1252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5753325" y="4308051"/>
            <a:ext cx="127638" cy="21920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5194831" y="6046635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5767026" y="6046634"/>
            <a:ext cx="127638" cy="20279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4" name="Retângulo 23"/>
          <p:cNvSpPr/>
          <p:nvPr/>
        </p:nvSpPr>
        <p:spPr>
          <a:xfrm>
            <a:off x="6311038" y="6046634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/>
          <p:cNvSpPr/>
          <p:nvPr/>
        </p:nvSpPr>
        <p:spPr>
          <a:xfrm>
            <a:off x="6877443" y="6033536"/>
            <a:ext cx="112735" cy="20994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25"/>
          <p:cNvSpPr/>
          <p:nvPr/>
        </p:nvSpPr>
        <p:spPr>
          <a:xfrm>
            <a:off x="6314508" y="4318192"/>
            <a:ext cx="127638" cy="21920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C296E9D-E93B-47CA-8E85-79C532D9DCBE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777512" y="6288131"/>
            <a:ext cx="162038" cy="20563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8" name="Rectangle 23">
            <a:extLst>
              <a:ext uri="{FF2B5EF4-FFF2-40B4-BE49-F238E27FC236}">
                <a16:creationId xmlns:a16="http://schemas.microsoft.com/office/drawing/2014/main" id="{E0594584-7DCF-4686-BF50-F2FB12207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1876" y="6339349"/>
            <a:ext cx="434009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29" name="Rectangle 21">
            <a:extLst>
              <a:ext uri="{FF2B5EF4-FFF2-40B4-BE49-F238E27FC236}">
                <a16:creationId xmlns:a16="http://schemas.microsoft.com/office/drawing/2014/main" id="{086DB8CD-CE93-4A63-980E-60F9C95A3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8015" y="6309925"/>
            <a:ext cx="430213" cy="163681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0" name="Rectangle 21">
            <a:extLst>
              <a:ext uri="{FF2B5EF4-FFF2-40B4-BE49-F238E27FC236}">
                <a16:creationId xmlns:a16="http://schemas.microsoft.com/office/drawing/2014/main" id="{ECA6F4CD-DA46-4C06-AD34-3706193560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1782" y="6310882"/>
            <a:ext cx="430213" cy="161082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1" name="Rectangle 24">
            <a:extLst>
              <a:ext uri="{FF2B5EF4-FFF2-40B4-BE49-F238E27FC236}">
                <a16:creationId xmlns:a16="http://schemas.microsoft.com/office/drawing/2014/main" id="{1B40404E-BE43-44AA-AF90-E2AD4AABC0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9501" y="6309926"/>
            <a:ext cx="430213" cy="16368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2" name="Rectangle 25">
            <a:extLst>
              <a:ext uri="{FF2B5EF4-FFF2-40B4-BE49-F238E27FC236}">
                <a16:creationId xmlns:a16="http://schemas.microsoft.com/office/drawing/2014/main" id="{B781D966-4329-440A-A589-86DB302CD90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7234959" y="6258118"/>
            <a:ext cx="162038" cy="265654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dirty="0"/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4566FCE5-6A0C-41CD-BE30-D7F8D0ED4046}"/>
              </a:ext>
            </a:extLst>
          </p:cNvPr>
          <p:cNvSpPr/>
          <p:nvPr/>
        </p:nvSpPr>
        <p:spPr>
          <a:xfrm rot="5400000">
            <a:off x="7057903" y="6344714"/>
            <a:ext cx="163682" cy="9082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>
            <a:extLst>
              <a:ext uri="{FF2B5EF4-FFF2-40B4-BE49-F238E27FC236}">
                <a16:creationId xmlns:a16="http://schemas.microsoft.com/office/drawing/2014/main" id="{2EA5BC7D-FB28-4617-A831-D046EAF68247}"/>
              </a:ext>
            </a:extLst>
          </p:cNvPr>
          <p:cNvSpPr/>
          <p:nvPr/>
        </p:nvSpPr>
        <p:spPr>
          <a:xfrm rot="5400000">
            <a:off x="6531095" y="6352861"/>
            <a:ext cx="163305" cy="7490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Retângulo 34">
            <a:extLst>
              <a:ext uri="{FF2B5EF4-FFF2-40B4-BE49-F238E27FC236}">
                <a16:creationId xmlns:a16="http://schemas.microsoft.com/office/drawing/2014/main" id="{D857FF57-E2EF-43E6-B103-CF7DB739F193}"/>
              </a:ext>
            </a:extLst>
          </p:cNvPr>
          <p:cNvSpPr/>
          <p:nvPr/>
        </p:nvSpPr>
        <p:spPr>
          <a:xfrm rot="5400000">
            <a:off x="6015743" y="6357353"/>
            <a:ext cx="163683" cy="6554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>
            <a:extLst>
              <a:ext uri="{FF2B5EF4-FFF2-40B4-BE49-F238E27FC236}">
                <a16:creationId xmlns:a16="http://schemas.microsoft.com/office/drawing/2014/main" id="{095BA127-8DCF-4C0D-A6C1-4B3E8D3B4094}"/>
              </a:ext>
            </a:extLst>
          </p:cNvPr>
          <p:cNvSpPr/>
          <p:nvPr/>
        </p:nvSpPr>
        <p:spPr>
          <a:xfrm rot="5400000">
            <a:off x="5507799" y="6356371"/>
            <a:ext cx="163682" cy="6751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Retângulo 36">
            <a:extLst>
              <a:ext uri="{FF2B5EF4-FFF2-40B4-BE49-F238E27FC236}">
                <a16:creationId xmlns:a16="http://schemas.microsoft.com/office/drawing/2014/main" id="{242EFDC5-173A-4098-9386-4E09FAA37D59}"/>
              </a:ext>
            </a:extLst>
          </p:cNvPr>
          <p:cNvSpPr/>
          <p:nvPr/>
        </p:nvSpPr>
        <p:spPr>
          <a:xfrm rot="5400000">
            <a:off x="4953574" y="6362839"/>
            <a:ext cx="163682" cy="5457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etângulo 37">
            <a:extLst>
              <a:ext uri="{FF2B5EF4-FFF2-40B4-BE49-F238E27FC236}">
                <a16:creationId xmlns:a16="http://schemas.microsoft.com/office/drawing/2014/main" id="{ACA47031-9BBE-42CE-B525-A473C429B318}"/>
              </a:ext>
            </a:extLst>
          </p:cNvPr>
          <p:cNvSpPr/>
          <p:nvPr/>
        </p:nvSpPr>
        <p:spPr>
          <a:xfrm rot="5400000" flipH="1">
            <a:off x="6073140" y="4929122"/>
            <a:ext cx="45719" cy="2680570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Retângulo 38">
            <a:extLst>
              <a:ext uri="{FF2B5EF4-FFF2-40B4-BE49-F238E27FC236}">
                <a16:creationId xmlns:a16="http://schemas.microsoft.com/office/drawing/2014/main" id="{CC9671E5-6E5E-4CC3-8842-CD06DF7CF507}"/>
              </a:ext>
            </a:extLst>
          </p:cNvPr>
          <p:cNvSpPr/>
          <p:nvPr/>
        </p:nvSpPr>
        <p:spPr>
          <a:xfrm>
            <a:off x="4978586" y="6339349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0" name="Retângulo 39">
            <a:extLst>
              <a:ext uri="{FF2B5EF4-FFF2-40B4-BE49-F238E27FC236}">
                <a16:creationId xmlns:a16="http://schemas.microsoft.com/office/drawing/2014/main" id="{C020176A-404B-467D-AC7A-A2C6EBD8D1C9}"/>
              </a:ext>
            </a:extLst>
          </p:cNvPr>
          <p:cNvSpPr/>
          <p:nvPr/>
        </p:nvSpPr>
        <p:spPr>
          <a:xfrm>
            <a:off x="5499631" y="6351435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1" name="Retângulo 40">
            <a:extLst>
              <a:ext uri="{FF2B5EF4-FFF2-40B4-BE49-F238E27FC236}">
                <a16:creationId xmlns:a16="http://schemas.microsoft.com/office/drawing/2014/main" id="{4F5F1E38-3BD0-445F-9B99-F4B720B4C329}"/>
              </a:ext>
            </a:extLst>
          </p:cNvPr>
          <p:cNvSpPr/>
          <p:nvPr/>
        </p:nvSpPr>
        <p:spPr>
          <a:xfrm>
            <a:off x="6053362" y="6339349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2" name="Retângulo 41">
            <a:extLst>
              <a:ext uri="{FF2B5EF4-FFF2-40B4-BE49-F238E27FC236}">
                <a16:creationId xmlns:a16="http://schemas.microsoft.com/office/drawing/2014/main" id="{961A2011-6950-4BC0-8A7C-D5357D99E192}"/>
              </a:ext>
            </a:extLst>
          </p:cNvPr>
          <p:cNvSpPr/>
          <p:nvPr/>
        </p:nvSpPr>
        <p:spPr>
          <a:xfrm>
            <a:off x="6607858" y="6351435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3" name="Retângulo 42">
            <a:extLst>
              <a:ext uri="{FF2B5EF4-FFF2-40B4-BE49-F238E27FC236}">
                <a16:creationId xmlns:a16="http://schemas.microsoft.com/office/drawing/2014/main" id="{ED1EE9E7-0D28-42FB-9B88-56730A85FEBD}"/>
              </a:ext>
            </a:extLst>
          </p:cNvPr>
          <p:cNvSpPr/>
          <p:nvPr/>
        </p:nvSpPr>
        <p:spPr>
          <a:xfrm>
            <a:off x="7094333" y="6351435"/>
            <a:ext cx="127638" cy="1968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0B433CE-2B7D-4124-A64B-1DE158E57DF4}"/>
              </a:ext>
            </a:extLst>
          </p:cNvPr>
          <p:cNvSpPr/>
          <p:nvPr/>
        </p:nvSpPr>
        <p:spPr>
          <a:xfrm rot="5400000" flipH="1">
            <a:off x="6102879" y="5204183"/>
            <a:ext cx="45719" cy="2680570"/>
          </a:xfrm>
          <a:prstGeom prst="rect">
            <a:avLst/>
          </a:prstGeom>
          <a:ln w="762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66F25C38-5B46-4003-8A5C-E3B21022414B}"/>
              </a:ext>
            </a:extLst>
          </p:cNvPr>
          <p:cNvCxnSpPr>
            <a:cxnSpLocks/>
          </p:cNvCxnSpPr>
          <p:nvPr/>
        </p:nvCxnSpPr>
        <p:spPr>
          <a:xfrm>
            <a:off x="4156364" y="6567328"/>
            <a:ext cx="3823854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44">
            <a:extLst>
              <a:ext uri="{FF2B5EF4-FFF2-40B4-BE49-F238E27FC236}">
                <a16:creationId xmlns:a16="http://schemas.microsoft.com/office/drawing/2014/main" id="{8E0FA0C9-73F8-4BCE-A3EB-73530279277B}"/>
              </a:ext>
            </a:extLst>
          </p:cNvPr>
          <p:cNvSpPr txBox="1"/>
          <p:nvPr/>
        </p:nvSpPr>
        <p:spPr>
          <a:xfrm>
            <a:off x="714895" y="451513"/>
            <a:ext cx="8562110" cy="605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Construção da 2.ª Fiada – Parede U</a:t>
            </a:r>
            <a:endParaRPr lang="ibb-NG" sz="32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34855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416</Words>
  <Application>Microsoft Office PowerPoint</Application>
  <PresentationFormat>Widescreen</PresentationFormat>
  <Paragraphs>137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 Unicode MS</vt:lpstr>
      <vt:lpstr>Arial</vt:lpstr>
      <vt:lpstr>Calibri</vt:lpstr>
      <vt:lpstr>TechnicBold</vt:lpstr>
      <vt:lpstr>Trebuchet MS</vt:lpstr>
      <vt:lpstr>Wingdings 3</vt:lpstr>
      <vt:lpstr>Facetado</vt:lpstr>
      <vt:lpstr>Apresentação do PowerPoint</vt:lpstr>
      <vt:lpstr>Apresentação do PowerPoint</vt:lpstr>
      <vt:lpstr>Parte 1  Cruzamento de parede</vt:lpstr>
      <vt:lpstr>Construção da 2 .ª Fiada – Parede U</vt:lpstr>
      <vt:lpstr>Construção da 2.ª Fiada – Parede U</vt:lpstr>
      <vt:lpstr>Construção da 2.ª Fiada – Parede U</vt:lpstr>
      <vt:lpstr>Construção da 2.ª Fiada – Parede U</vt:lpstr>
      <vt:lpstr>Construção da 2.ª Fiada – Parede U</vt:lpstr>
      <vt:lpstr>Apresentação do PowerPoint</vt:lpstr>
      <vt:lpstr>Apresentação do PowerPoint</vt:lpstr>
      <vt:lpstr>Apresentação do PowerPoint</vt:lpstr>
      <vt:lpstr>Obrigado pela atenção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Laise Brandão Nogueira Borges</dc:creator>
  <cp:lastModifiedBy>Laise Brandão Nogueira Borges</cp:lastModifiedBy>
  <cp:revision>12</cp:revision>
  <dcterms:created xsi:type="dcterms:W3CDTF">2020-12-16T15:21:10Z</dcterms:created>
  <dcterms:modified xsi:type="dcterms:W3CDTF">2020-12-17T13:51:31Z</dcterms:modified>
</cp:coreProperties>
</file>