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78" r:id="rId3"/>
    <p:sldId id="291" r:id="rId4"/>
    <p:sldId id="292" r:id="rId5"/>
    <p:sldId id="274" r:id="rId6"/>
    <p:sldId id="272" r:id="rId7"/>
    <p:sldId id="259" r:id="rId8"/>
    <p:sldId id="262" r:id="rId9"/>
    <p:sldId id="294" r:id="rId10"/>
    <p:sldId id="293" r:id="rId11"/>
    <p:sldId id="265" r:id="rId12"/>
    <p:sldId id="266" r:id="rId13"/>
    <p:sldId id="295" r:id="rId14"/>
    <p:sldId id="288" r:id="rId15"/>
    <p:sldId id="289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39" d="100"/>
          <a:sy n="39" d="100"/>
        </p:scale>
        <p:origin x="9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DAB3-B992-4B40-9488-0645E852601F}" type="datetimeFigureOut">
              <a:rPr lang="pt-BR" smtClean="0"/>
              <a:t>27/01/2021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BC2E-1909-45AC-8587-0BC47D9322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0673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DAB3-B992-4B40-9488-0645E852601F}" type="datetimeFigureOut">
              <a:rPr lang="pt-BR" smtClean="0"/>
              <a:t>27/01/2021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BC2E-1909-45AC-8587-0BC47D9322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5093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DAB3-B992-4B40-9488-0645E852601F}" type="datetimeFigureOut">
              <a:rPr lang="pt-BR" smtClean="0"/>
              <a:t>27/01/2021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BC2E-1909-45AC-8587-0BC47D9322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3953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DAB3-B992-4B40-9488-0645E852601F}" type="datetimeFigureOut">
              <a:rPr lang="pt-BR" smtClean="0"/>
              <a:t>27/01/2021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BC2E-1909-45AC-8587-0BC47D9322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015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DAB3-B992-4B40-9488-0645E852601F}" type="datetimeFigureOut">
              <a:rPr lang="pt-BR" smtClean="0"/>
              <a:t>27/01/2021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BC2E-1909-45AC-8587-0BC47D9322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0115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DAB3-B992-4B40-9488-0645E852601F}" type="datetimeFigureOut">
              <a:rPr lang="pt-BR" smtClean="0"/>
              <a:t>27/01/2021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BC2E-1909-45AC-8587-0BC47D9322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8400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DAB3-B992-4B40-9488-0645E852601F}" type="datetimeFigureOut">
              <a:rPr lang="pt-BR" smtClean="0"/>
              <a:t>27/01/2021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BC2E-1909-45AC-8587-0BC47D9322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9546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DAB3-B992-4B40-9488-0645E852601F}" type="datetimeFigureOut">
              <a:rPr lang="pt-BR" smtClean="0"/>
              <a:t>27/01/2021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BC2E-1909-45AC-8587-0BC47D9322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000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DAB3-B992-4B40-9488-0645E852601F}" type="datetimeFigureOut">
              <a:rPr lang="pt-BR" smtClean="0"/>
              <a:t>27/01/2021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BC2E-1909-45AC-8587-0BC47D9322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351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DAB3-B992-4B40-9488-0645E852601F}" type="datetimeFigureOut">
              <a:rPr lang="pt-BR" smtClean="0"/>
              <a:t>27/01/2021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BC2E-1909-45AC-8587-0BC47D9322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0698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DAB3-B992-4B40-9488-0645E852601F}" type="datetimeFigureOut">
              <a:rPr lang="pt-BR" smtClean="0"/>
              <a:t>27/01/2021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BC2E-1909-45AC-8587-0BC47D9322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6929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FDAB3-B992-4B40-9488-0645E852601F}" type="datetimeFigureOut">
              <a:rPr lang="pt-BR" smtClean="0"/>
              <a:t>27/01/2021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2BC2E-1909-45AC-8587-0BC47D9322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9499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2.bp.blogspot.com/-BWOvRjkPftY/TiBbt1b4uCI/AAAAAAAACCI/pQYTvxoCEz0/s1600/17.gi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3AF38-1737-40EB-8F87-F972ABF50580}"/>
              </a:ext>
            </a:extLst>
          </p:cNvPr>
          <p:cNvSpPr txBox="1">
            <a:spLocks/>
          </p:cNvSpPr>
          <p:nvPr/>
        </p:nvSpPr>
        <p:spPr>
          <a:xfrm>
            <a:off x="7464614" y="1783959"/>
            <a:ext cx="4087306" cy="28891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4600" b="1" dirty="0"/>
              <a:t>PCCU1- </a:t>
            </a:r>
            <a:r>
              <a:rPr lang="en-US" sz="4600" b="1" dirty="0" err="1"/>
              <a:t>Parte</a:t>
            </a:r>
            <a:r>
              <a:rPr lang="en-US" sz="4600" b="1" dirty="0"/>
              <a:t> 3</a:t>
            </a:r>
          </a:p>
          <a:p>
            <a:pPr>
              <a:spcAft>
                <a:spcPts val="600"/>
              </a:spcAft>
            </a:pPr>
            <a:endParaRPr lang="en-US" sz="4600" dirty="0"/>
          </a:p>
          <a:p>
            <a:pPr>
              <a:spcAft>
                <a:spcPts val="600"/>
              </a:spcAft>
            </a:pPr>
            <a:r>
              <a:rPr lang="en-US" sz="4600" b="1" dirty="0"/>
              <a:t> 6</a:t>
            </a:r>
            <a:r>
              <a:rPr lang="en-US" sz="4600" b="1" baseline="30000" dirty="0"/>
              <a:t>ª </a:t>
            </a:r>
            <a:r>
              <a:rPr lang="en-US" sz="4600" b="1" dirty="0"/>
              <a:t>Aula Virtual </a:t>
            </a:r>
          </a:p>
          <a:p>
            <a:pPr algn="ctr">
              <a:spcAft>
                <a:spcPts val="600"/>
              </a:spcAft>
            </a:pPr>
            <a:r>
              <a:rPr lang="en-US" sz="4600" b="1" dirty="0"/>
              <a:t>2.2020 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Picture 2" descr="Identidade Visual do Câmpus Votuporanga do IFSP - Instituto ...">
            <a:extLst>
              <a:ext uri="{FF2B5EF4-FFF2-40B4-BE49-F238E27FC236}">
                <a16:creationId xmlns:a16="http://schemas.microsoft.com/office/drawing/2014/main" id="{08CDAA0D-3A72-42D5-95C1-14BF54FBEC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32728"/>
          <a:stretch/>
        </p:blipFill>
        <p:spPr bwMode="auto"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1689899" y="4835123"/>
            <a:ext cx="8369289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1200"/>
              </a:spcAft>
            </a:pPr>
            <a:r>
              <a:rPr lang="pt-BR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PAREDE DE 1 (UM) TIJOLO</a:t>
            </a:r>
          </a:p>
          <a:p>
            <a:pPr algn="ctr">
              <a:spcBef>
                <a:spcPts val="0"/>
              </a:spcBef>
              <a:spcAft>
                <a:spcPts val="1200"/>
              </a:spcAft>
            </a:pPr>
            <a:r>
              <a:rPr lang="pt-BR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44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ª </a:t>
            </a:r>
            <a:r>
              <a:rPr lang="pt-BR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 - reforço</a:t>
            </a:r>
          </a:p>
        </p:txBody>
      </p:sp>
    </p:spTree>
    <p:extLst>
      <p:ext uri="{BB962C8B-B14F-4D97-AF65-F5344CB8AC3E}">
        <p14:creationId xmlns:p14="http://schemas.microsoft.com/office/powerpoint/2010/main" val="2716242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2">
            <a:extLst>
              <a:ext uri="{FF2B5EF4-FFF2-40B4-BE49-F238E27FC236}">
                <a16:creationId xmlns:a16="http://schemas.microsoft.com/office/drawing/2014/main" id="{56D1E44A-1E2F-43F3-BC3B-28B31E1085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685800"/>
            <a:ext cx="7391400" cy="5791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pt-BR" altLang="pt-BR" sz="3200">
                <a:latin typeface="Arial Black" panose="020B0A04020102020204" pitchFamily="34" charset="0"/>
              </a:rPr>
              <a:t>3ª Parte</a:t>
            </a:r>
          </a:p>
          <a:p>
            <a:pPr algn="ctr" eaLnBrk="1" hangingPunct="1">
              <a:spcBef>
                <a:spcPct val="20000"/>
              </a:spcBef>
            </a:pPr>
            <a:r>
              <a:rPr lang="pt-BR" altLang="pt-BR" sz="3200">
                <a:latin typeface="Arial Black" panose="020B0A04020102020204" pitchFamily="34" charset="0"/>
              </a:rPr>
              <a:t>2ª Fiada de tijolos</a:t>
            </a:r>
          </a:p>
        </p:txBody>
      </p:sp>
      <p:sp>
        <p:nvSpPr>
          <p:cNvPr id="15363" name="Rectangle 63">
            <a:extLst>
              <a:ext uri="{FF2B5EF4-FFF2-40B4-BE49-F238E27FC236}">
                <a16:creationId xmlns:a16="http://schemas.microsoft.com/office/drawing/2014/main" id="{E5B693BE-19CB-427E-87E2-0C1B6C566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1" y="1828801"/>
            <a:ext cx="4570413" cy="34274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64" name="Line 64">
            <a:extLst>
              <a:ext uri="{FF2B5EF4-FFF2-40B4-BE49-F238E27FC236}">
                <a16:creationId xmlns:a16="http://schemas.microsoft.com/office/drawing/2014/main" id="{380A8D84-AD7C-4CFF-9C1D-1579CDF3440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18288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65" name="Line 65">
            <a:extLst>
              <a:ext uri="{FF2B5EF4-FFF2-40B4-BE49-F238E27FC236}">
                <a16:creationId xmlns:a16="http://schemas.microsoft.com/office/drawing/2014/main" id="{D9F5F99F-3471-425C-A81A-F553405AD3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44196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66" name="Rectangle 66">
            <a:extLst>
              <a:ext uri="{FF2B5EF4-FFF2-40B4-BE49-F238E27FC236}">
                <a16:creationId xmlns:a16="http://schemas.microsoft.com/office/drawing/2014/main" id="{52CD5BB4-9010-489B-9047-D8A7F78BF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1" y="41910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67" name="Rectangle 67">
            <a:extLst>
              <a:ext uri="{FF2B5EF4-FFF2-40B4-BE49-F238E27FC236}">
                <a16:creationId xmlns:a16="http://schemas.microsoft.com/office/drawing/2014/main" id="{64C8F974-457C-4ECC-89F8-B5B6EBFE7A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1" y="41910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68" name="Rectangle 68">
            <a:extLst>
              <a:ext uri="{FF2B5EF4-FFF2-40B4-BE49-F238E27FC236}">
                <a16:creationId xmlns:a16="http://schemas.microsoft.com/office/drawing/2014/main" id="{D53C1EE1-46D7-4CC2-9917-B0CEED712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1" y="41910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69" name="Rectangle 69">
            <a:extLst>
              <a:ext uri="{FF2B5EF4-FFF2-40B4-BE49-F238E27FC236}">
                <a16:creationId xmlns:a16="http://schemas.microsoft.com/office/drawing/2014/main" id="{9C0A70F5-0119-40FB-BEDE-194102B17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1" y="41910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70" name="Rectangle 70">
            <a:extLst>
              <a:ext uri="{FF2B5EF4-FFF2-40B4-BE49-F238E27FC236}">
                <a16:creationId xmlns:a16="http://schemas.microsoft.com/office/drawing/2014/main" id="{94EF4A42-6FB3-4531-B536-2BFB5C56A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1" y="41910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71" name="Rectangle 71">
            <a:extLst>
              <a:ext uri="{FF2B5EF4-FFF2-40B4-BE49-F238E27FC236}">
                <a16:creationId xmlns:a16="http://schemas.microsoft.com/office/drawing/2014/main" id="{6F73C054-78C6-4524-9F5C-427DB480888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896101" y="38481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72" name="Rectangle 72">
            <a:extLst>
              <a:ext uri="{FF2B5EF4-FFF2-40B4-BE49-F238E27FC236}">
                <a16:creationId xmlns:a16="http://schemas.microsoft.com/office/drawing/2014/main" id="{228F6FC0-BB5D-4D92-B447-5075CE44ED6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838701" y="38481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73" name="Rectangle 73">
            <a:extLst>
              <a:ext uri="{FF2B5EF4-FFF2-40B4-BE49-F238E27FC236}">
                <a16:creationId xmlns:a16="http://schemas.microsoft.com/office/drawing/2014/main" id="{F46A0CAD-2D7F-4909-A4D4-7F160B1E4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1" y="3505200"/>
            <a:ext cx="201613" cy="20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74" name="Rectangle 74">
            <a:extLst>
              <a:ext uri="{FF2B5EF4-FFF2-40B4-BE49-F238E27FC236}">
                <a16:creationId xmlns:a16="http://schemas.microsoft.com/office/drawing/2014/main" id="{178F0C08-5515-444A-B886-C3FC45D79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1" y="3505200"/>
            <a:ext cx="201613" cy="20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75" name="Text Box 79">
            <a:extLst>
              <a:ext uri="{FF2B5EF4-FFF2-40B4-BE49-F238E27FC236}">
                <a16:creationId xmlns:a16="http://schemas.microsoft.com/office/drawing/2014/main" id="{86C65A91-65D7-4784-B957-C60FEF80F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334001"/>
            <a:ext cx="16764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500"/>
              <a:t>    200 cm</a:t>
            </a:r>
          </a:p>
        </p:txBody>
      </p:sp>
      <p:sp>
        <p:nvSpPr>
          <p:cNvPr id="15376" name="Line 82">
            <a:extLst>
              <a:ext uri="{FF2B5EF4-FFF2-40B4-BE49-F238E27FC236}">
                <a16:creationId xmlns:a16="http://schemas.microsoft.com/office/drawing/2014/main" id="{16DB047F-18F8-4A74-AAFD-A81C02FF311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53340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77" name="Rectangle 85">
            <a:extLst>
              <a:ext uri="{FF2B5EF4-FFF2-40B4-BE49-F238E27FC236}">
                <a16:creationId xmlns:a16="http://schemas.microsoft.com/office/drawing/2014/main" id="{132BD837-96A7-404B-9E12-5137DD82C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5181600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dirty="0"/>
              <a:t>  </a:t>
            </a:r>
            <a:endParaRPr lang="pt-BR" altLang="pt-BR"/>
          </a:p>
        </p:txBody>
      </p:sp>
      <p:sp>
        <p:nvSpPr>
          <p:cNvPr id="15379" name="Text Box 95">
            <a:extLst>
              <a:ext uri="{FF2B5EF4-FFF2-40B4-BE49-F238E27FC236}">
                <a16:creationId xmlns:a16="http://schemas.microsoft.com/office/drawing/2014/main" id="{A550A44D-5F57-43DC-8F86-4D61441078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8420" y="2971800"/>
            <a:ext cx="646331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500">
                <a:latin typeface="TechnicBold" pitchFamily="2" charset="2"/>
              </a:rPr>
              <a:t>   </a:t>
            </a:r>
            <a:r>
              <a:rPr lang="pt-BR" altLang="pt-BR" sz="1500">
                <a:latin typeface="Arial Unicode MS" panose="020B0604020202020204" pitchFamily="34" charset="-128"/>
              </a:rPr>
              <a:t>150 cm</a:t>
            </a:r>
          </a:p>
        </p:txBody>
      </p:sp>
      <p:sp>
        <p:nvSpPr>
          <p:cNvPr id="15380" name="Line 96">
            <a:extLst>
              <a:ext uri="{FF2B5EF4-FFF2-40B4-BE49-F238E27FC236}">
                <a16:creationId xmlns:a16="http://schemas.microsoft.com/office/drawing/2014/main" id="{85025167-AECA-4EAA-9A91-C056507C1828}"/>
              </a:ext>
            </a:extLst>
          </p:cNvPr>
          <p:cNvSpPr>
            <a:spLocks noChangeShapeType="1"/>
          </p:cNvSpPr>
          <p:nvPr/>
        </p:nvSpPr>
        <p:spPr bwMode="auto">
          <a:xfrm>
            <a:off x="8458200" y="17526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81" name="Rectangle 97">
            <a:extLst>
              <a:ext uri="{FF2B5EF4-FFF2-40B4-BE49-F238E27FC236}">
                <a16:creationId xmlns:a16="http://schemas.microsoft.com/office/drawing/2014/main" id="{274B56B0-5C36-4E4D-ADCA-297A0E301A66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248401" y="2514601"/>
            <a:ext cx="320675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82" name="Rectangle 98">
            <a:extLst>
              <a:ext uri="{FF2B5EF4-FFF2-40B4-BE49-F238E27FC236}">
                <a16:creationId xmlns:a16="http://schemas.microsoft.com/office/drawing/2014/main" id="{773215DD-D1A6-4C89-B9B5-D9F2235DEF94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896770" y="2637632"/>
            <a:ext cx="447675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83" name="Line 100">
            <a:extLst>
              <a:ext uri="{FF2B5EF4-FFF2-40B4-BE49-F238E27FC236}">
                <a16:creationId xmlns:a16="http://schemas.microsoft.com/office/drawing/2014/main" id="{D545ECD0-59F4-4EE5-9408-E1897850BD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25146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84" name="Line 101">
            <a:extLst>
              <a:ext uri="{FF2B5EF4-FFF2-40B4-BE49-F238E27FC236}">
                <a16:creationId xmlns:a16="http://schemas.microsoft.com/office/drawing/2014/main" id="{DCBC54B4-BA1E-4883-A56D-07B27DA25C04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581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85" name="Text Box 102">
            <a:extLst>
              <a:ext uri="{FF2B5EF4-FFF2-40B4-BE49-F238E27FC236}">
                <a16:creationId xmlns:a16="http://schemas.microsoft.com/office/drawing/2014/main" id="{AFDAE353-01B4-4C47-ACF1-F6E94A86F6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657600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400"/>
              <a:t>  9 cm</a:t>
            </a:r>
          </a:p>
        </p:txBody>
      </p:sp>
      <p:sp>
        <p:nvSpPr>
          <p:cNvPr id="15386" name="Rectangle 103">
            <a:extLst>
              <a:ext uri="{FF2B5EF4-FFF2-40B4-BE49-F238E27FC236}">
                <a16:creationId xmlns:a16="http://schemas.microsoft.com/office/drawing/2014/main" id="{0C26C697-4924-4A94-B533-C77CCEA53271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181601" y="25146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87" name="Rectangle 105">
            <a:extLst>
              <a:ext uri="{FF2B5EF4-FFF2-40B4-BE49-F238E27FC236}">
                <a16:creationId xmlns:a16="http://schemas.microsoft.com/office/drawing/2014/main" id="{3C27CECF-BAE6-4CE1-8347-3C9DC86851D6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629401" y="25146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88" name="Text Box 107">
            <a:extLst>
              <a:ext uri="{FF2B5EF4-FFF2-40B4-BE49-F238E27FC236}">
                <a16:creationId xmlns:a16="http://schemas.microsoft.com/office/drawing/2014/main" id="{DAB4DD42-0EF7-4661-A3AC-A0510ADEF365}"/>
              </a:ext>
            </a:extLst>
          </p:cNvPr>
          <p:cNvSpPr txBox="1">
            <a:spLocks noChangeArrowheads="1"/>
          </p:cNvSpPr>
          <p:nvPr/>
        </p:nvSpPr>
        <p:spPr bwMode="auto">
          <a:xfrm rot="5400000" flipV="1">
            <a:off x="3876645" y="2063751"/>
            <a:ext cx="40011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pt-BR" altLang="pt-BR" sz="1400"/>
          </a:p>
        </p:txBody>
      </p:sp>
      <p:sp>
        <p:nvSpPr>
          <p:cNvPr id="15389" name="Rectangle 114">
            <a:extLst>
              <a:ext uri="{FF2B5EF4-FFF2-40B4-BE49-F238E27FC236}">
                <a16:creationId xmlns:a16="http://schemas.microsoft.com/office/drawing/2014/main" id="{89C97ACE-014D-4630-B402-984ACF0D9E13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638801" y="2514601"/>
            <a:ext cx="320675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90" name="Rectangle 115">
            <a:extLst>
              <a:ext uri="{FF2B5EF4-FFF2-40B4-BE49-F238E27FC236}">
                <a16:creationId xmlns:a16="http://schemas.microsoft.com/office/drawing/2014/main" id="{067204C2-5064-47FF-9216-1F2C08461D84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956969" y="2510632"/>
            <a:ext cx="201613" cy="20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91" name="Rectangle 116">
            <a:extLst>
              <a:ext uri="{FF2B5EF4-FFF2-40B4-BE49-F238E27FC236}">
                <a16:creationId xmlns:a16="http://schemas.microsoft.com/office/drawing/2014/main" id="{82A7E389-6E98-411A-80FF-37A02A2DBB75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7090569" y="2510632"/>
            <a:ext cx="201613" cy="20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92" name="Line 127">
            <a:extLst>
              <a:ext uri="{FF2B5EF4-FFF2-40B4-BE49-F238E27FC236}">
                <a16:creationId xmlns:a16="http://schemas.microsoft.com/office/drawing/2014/main" id="{18A490D9-76E9-42E6-A085-2C0E04999D0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5052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93" name="Rectangle 128">
            <a:extLst>
              <a:ext uri="{FF2B5EF4-FFF2-40B4-BE49-F238E27FC236}">
                <a16:creationId xmlns:a16="http://schemas.microsoft.com/office/drawing/2014/main" id="{88C49E9D-7A50-4369-BE7B-996FE5218B13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896770" y="3171032"/>
            <a:ext cx="447675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cxnSp>
        <p:nvCxnSpPr>
          <p:cNvPr id="15394" name="Conector reto 35">
            <a:extLst>
              <a:ext uri="{FF2B5EF4-FFF2-40B4-BE49-F238E27FC236}">
                <a16:creationId xmlns:a16="http://schemas.microsoft.com/office/drawing/2014/main" id="{6F9D70A4-9847-4124-A6DC-8C5F9409C0D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4457700" y="3009900"/>
            <a:ext cx="990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Conector reto 41">
            <a:extLst>
              <a:ext uri="{FF2B5EF4-FFF2-40B4-BE49-F238E27FC236}">
                <a16:creationId xmlns:a16="http://schemas.microsoft.com/office/drawing/2014/main" id="{0C4C94D5-1689-42B7-82A5-350D77D79EAA}"/>
              </a:ext>
            </a:extLst>
          </p:cNvPr>
          <p:cNvCxnSpPr/>
          <p:nvPr/>
        </p:nvCxnSpPr>
        <p:spPr bwMode="auto">
          <a:xfrm rot="5400000">
            <a:off x="3773488" y="2552700"/>
            <a:ext cx="684212" cy="1588"/>
          </a:xfrm>
          <a:prstGeom prst="line">
            <a:avLst/>
          </a:prstGeom>
          <a:solidFill>
            <a:srgbClr val="FF6600"/>
          </a:solidFill>
          <a:ln w="31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96" name="Conector de seta reta 47">
            <a:extLst>
              <a:ext uri="{FF2B5EF4-FFF2-40B4-BE49-F238E27FC236}">
                <a16:creationId xmlns:a16="http://schemas.microsoft.com/office/drawing/2014/main" id="{97DCFD9C-ED90-44D9-86EB-A0CF476D867E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5334794" y="3123406"/>
            <a:ext cx="4572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7" name="Conector de seta reta 48">
            <a:extLst>
              <a:ext uri="{FF2B5EF4-FFF2-40B4-BE49-F238E27FC236}">
                <a16:creationId xmlns:a16="http://schemas.microsoft.com/office/drawing/2014/main" id="{57A4B0F1-6DD7-4F41-B756-F6AF2FB32C55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4953000" y="2438401"/>
            <a:ext cx="533400" cy="111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8" name="Conector de seta reta 49">
            <a:extLst>
              <a:ext uri="{FF2B5EF4-FFF2-40B4-BE49-F238E27FC236}">
                <a16:creationId xmlns:a16="http://schemas.microsoft.com/office/drawing/2014/main" id="{3A0E91B9-A895-47AB-BA9F-B144F7E39CF3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897188" y="3579813"/>
            <a:ext cx="1371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9" name="Conector de seta reta 50">
            <a:extLst>
              <a:ext uri="{FF2B5EF4-FFF2-40B4-BE49-F238E27FC236}">
                <a16:creationId xmlns:a16="http://schemas.microsoft.com/office/drawing/2014/main" id="{29D7D046-395E-4B22-94D2-35397861DF1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114800" y="4343400"/>
            <a:ext cx="8382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3" name="CaixaDeTexto 52">
            <a:extLst>
              <a:ext uri="{FF2B5EF4-FFF2-40B4-BE49-F238E27FC236}">
                <a16:creationId xmlns:a16="http://schemas.microsoft.com/office/drawing/2014/main" id="{37878289-0514-4EFC-A051-AC44441F3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419601"/>
            <a:ext cx="609600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200" dirty="0">
                <a:latin typeface="Arial" charset="0"/>
              </a:rPr>
              <a:t>37 cm</a:t>
            </a:r>
          </a:p>
        </p:txBody>
      </p:sp>
      <p:sp>
        <p:nvSpPr>
          <p:cNvPr id="54" name="CaixaDeTexto 53">
            <a:extLst>
              <a:ext uri="{FF2B5EF4-FFF2-40B4-BE49-F238E27FC236}">
                <a16:creationId xmlns:a16="http://schemas.microsoft.com/office/drawing/2014/main" id="{AF9E7A38-643E-44E3-BEEC-D1741A7F1AFA}"/>
              </a:ext>
            </a:extLst>
          </p:cNvPr>
          <p:cNvSpPr txBox="1"/>
          <p:nvPr/>
        </p:nvSpPr>
        <p:spPr>
          <a:xfrm>
            <a:off x="3276600" y="3200401"/>
            <a:ext cx="369332" cy="810399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vert270">
            <a:spAutoFit/>
          </a:bodyPr>
          <a:lstStyle/>
          <a:p>
            <a:pPr algn="ctr">
              <a:defRPr/>
            </a:pPr>
            <a:r>
              <a:rPr lang="pt-BR" sz="1200" dirty="0">
                <a:latin typeface="Arial" charset="0"/>
              </a:rPr>
              <a:t>60 cm</a:t>
            </a:r>
          </a:p>
        </p:txBody>
      </p:sp>
      <p:cxnSp>
        <p:nvCxnSpPr>
          <p:cNvPr id="55" name="Conector reto 54">
            <a:extLst>
              <a:ext uri="{FF2B5EF4-FFF2-40B4-BE49-F238E27FC236}">
                <a16:creationId xmlns:a16="http://schemas.microsoft.com/office/drawing/2014/main" id="{41E1E46B-C94E-45D3-A23E-90152B0D4AA6}"/>
              </a:ext>
            </a:extLst>
          </p:cNvPr>
          <p:cNvCxnSpPr/>
          <p:nvPr/>
        </p:nvCxnSpPr>
        <p:spPr bwMode="auto">
          <a:xfrm rot="5400000">
            <a:off x="5143501" y="2552701"/>
            <a:ext cx="685800" cy="3175"/>
          </a:xfrm>
          <a:prstGeom prst="line">
            <a:avLst/>
          </a:prstGeom>
          <a:solidFill>
            <a:srgbClr val="FF6600"/>
          </a:solidFill>
          <a:ln w="31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03" name="Conector de seta reta 55">
            <a:extLst>
              <a:ext uri="{FF2B5EF4-FFF2-40B4-BE49-F238E27FC236}">
                <a16:creationId xmlns:a16="http://schemas.microsoft.com/office/drawing/2014/main" id="{A78679E8-DC93-4DE0-B21A-08B51BA9B5B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114800" y="2209800"/>
            <a:ext cx="1371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04" name="Conector reto 57">
            <a:extLst>
              <a:ext uri="{FF2B5EF4-FFF2-40B4-BE49-F238E27FC236}">
                <a16:creationId xmlns:a16="http://schemas.microsoft.com/office/drawing/2014/main" id="{7E363501-96C5-49BB-9EC3-CCF024646F50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4722813" y="2667001"/>
            <a:ext cx="458788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" name="CaixaDeTexto 58">
            <a:extLst>
              <a:ext uri="{FF2B5EF4-FFF2-40B4-BE49-F238E27FC236}">
                <a16:creationId xmlns:a16="http://schemas.microsoft.com/office/drawing/2014/main" id="{D48EA83D-8830-4180-AFD7-87B37D692C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209800"/>
            <a:ext cx="60960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200" dirty="0">
                <a:latin typeface="Arial" charset="0"/>
              </a:rPr>
              <a:t>23 cm</a:t>
            </a:r>
          </a:p>
        </p:txBody>
      </p:sp>
      <p:cxnSp>
        <p:nvCxnSpPr>
          <p:cNvPr id="60" name="Conector reto 59">
            <a:extLst>
              <a:ext uri="{FF2B5EF4-FFF2-40B4-BE49-F238E27FC236}">
                <a16:creationId xmlns:a16="http://schemas.microsoft.com/office/drawing/2014/main" id="{E735E8DC-C02E-491E-9003-FE3404394108}"/>
              </a:ext>
            </a:extLst>
          </p:cNvPr>
          <p:cNvCxnSpPr/>
          <p:nvPr/>
        </p:nvCxnSpPr>
        <p:spPr bwMode="auto">
          <a:xfrm rot="10800000">
            <a:off x="3581400" y="2895600"/>
            <a:ext cx="533400" cy="1588"/>
          </a:xfrm>
          <a:prstGeom prst="line">
            <a:avLst/>
          </a:prstGeom>
          <a:solidFill>
            <a:srgbClr val="FF6600"/>
          </a:solidFill>
          <a:ln w="31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Conector reto 60">
            <a:extLst>
              <a:ext uri="{FF2B5EF4-FFF2-40B4-BE49-F238E27FC236}">
                <a16:creationId xmlns:a16="http://schemas.microsoft.com/office/drawing/2014/main" id="{6D9D5A70-B0D1-4505-995E-09ED68CA357C}"/>
              </a:ext>
            </a:extLst>
          </p:cNvPr>
          <p:cNvCxnSpPr/>
          <p:nvPr/>
        </p:nvCxnSpPr>
        <p:spPr bwMode="auto">
          <a:xfrm rot="10800000">
            <a:off x="3581400" y="4267200"/>
            <a:ext cx="533400" cy="1588"/>
          </a:xfrm>
          <a:prstGeom prst="line">
            <a:avLst/>
          </a:prstGeom>
          <a:solidFill>
            <a:srgbClr val="FF6600"/>
          </a:solidFill>
          <a:ln w="31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408" name="Rectangle 185">
            <a:extLst>
              <a:ext uri="{FF2B5EF4-FFF2-40B4-BE49-F238E27FC236}">
                <a16:creationId xmlns:a16="http://schemas.microsoft.com/office/drawing/2014/main" id="{7B5F55A0-957B-48D1-87B9-F08047949A6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667501" y="3009901"/>
            <a:ext cx="430213" cy="201613"/>
          </a:xfrm>
          <a:prstGeom prst="rect">
            <a:avLst/>
          </a:prstGeom>
          <a:solidFill>
            <a:srgbClr val="F6640A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09" name="Rectangle 185">
            <a:extLst>
              <a:ext uri="{FF2B5EF4-FFF2-40B4-BE49-F238E27FC236}">
                <a16:creationId xmlns:a16="http://schemas.microsoft.com/office/drawing/2014/main" id="{3F860775-7770-49AB-AA21-5856EA879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3124201"/>
            <a:ext cx="395288" cy="201613"/>
          </a:xfrm>
          <a:prstGeom prst="rect">
            <a:avLst/>
          </a:prstGeom>
          <a:solidFill>
            <a:srgbClr val="F6640A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10" name="Rectangle 185">
            <a:extLst>
              <a:ext uri="{FF2B5EF4-FFF2-40B4-BE49-F238E27FC236}">
                <a16:creationId xmlns:a16="http://schemas.microsoft.com/office/drawing/2014/main" id="{55215479-C69E-47AD-9E11-158495E1CE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1" y="3733801"/>
            <a:ext cx="430213" cy="201613"/>
          </a:xfrm>
          <a:prstGeom prst="rect">
            <a:avLst/>
          </a:prstGeom>
          <a:solidFill>
            <a:srgbClr val="F6640A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11" name="Rectangle 185">
            <a:extLst>
              <a:ext uri="{FF2B5EF4-FFF2-40B4-BE49-F238E27FC236}">
                <a16:creationId xmlns:a16="http://schemas.microsoft.com/office/drawing/2014/main" id="{317E2850-7D29-41F5-BF47-C24E9C1E8EA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734301" y="3390901"/>
            <a:ext cx="430213" cy="201613"/>
          </a:xfrm>
          <a:prstGeom prst="rect">
            <a:avLst/>
          </a:prstGeom>
          <a:solidFill>
            <a:srgbClr val="F6640A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cxnSp>
        <p:nvCxnSpPr>
          <p:cNvPr id="74" name="Conector reto 73">
            <a:extLst>
              <a:ext uri="{FF2B5EF4-FFF2-40B4-BE49-F238E27FC236}">
                <a16:creationId xmlns:a16="http://schemas.microsoft.com/office/drawing/2014/main" id="{03F330AE-9CE0-44D0-98FB-1A2B115B5CA9}"/>
              </a:ext>
            </a:extLst>
          </p:cNvPr>
          <p:cNvCxnSpPr/>
          <p:nvPr/>
        </p:nvCxnSpPr>
        <p:spPr bwMode="auto">
          <a:xfrm rot="10800000">
            <a:off x="8077200" y="2895600"/>
            <a:ext cx="685800" cy="1588"/>
          </a:xfrm>
          <a:prstGeom prst="line">
            <a:avLst/>
          </a:prstGeom>
          <a:solidFill>
            <a:srgbClr val="FF6600"/>
          </a:solidFill>
          <a:ln w="31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Conector reto 74">
            <a:extLst>
              <a:ext uri="{FF2B5EF4-FFF2-40B4-BE49-F238E27FC236}">
                <a16:creationId xmlns:a16="http://schemas.microsoft.com/office/drawing/2014/main" id="{6FCB6728-666F-4430-B6E8-D693048FD6AB}"/>
              </a:ext>
            </a:extLst>
          </p:cNvPr>
          <p:cNvCxnSpPr/>
          <p:nvPr/>
        </p:nvCxnSpPr>
        <p:spPr bwMode="auto">
          <a:xfrm rot="10800000">
            <a:off x="8077200" y="4267200"/>
            <a:ext cx="685800" cy="1588"/>
          </a:xfrm>
          <a:prstGeom prst="line">
            <a:avLst/>
          </a:prstGeom>
          <a:solidFill>
            <a:srgbClr val="FF6600"/>
          </a:solidFill>
          <a:ln w="31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CaixaDeTexto 75">
            <a:extLst>
              <a:ext uri="{FF2B5EF4-FFF2-40B4-BE49-F238E27FC236}">
                <a16:creationId xmlns:a16="http://schemas.microsoft.com/office/drawing/2014/main" id="{25630E5E-1BA4-4BCA-8F1A-8CBAA425DFE6}"/>
              </a:ext>
            </a:extLst>
          </p:cNvPr>
          <p:cNvSpPr txBox="1"/>
          <p:nvPr/>
        </p:nvSpPr>
        <p:spPr>
          <a:xfrm>
            <a:off x="8763000" y="3200401"/>
            <a:ext cx="369332" cy="810399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vert270">
            <a:spAutoFit/>
          </a:bodyPr>
          <a:lstStyle/>
          <a:p>
            <a:pPr algn="ctr">
              <a:defRPr/>
            </a:pPr>
            <a:r>
              <a:rPr lang="pt-BR" sz="1200" dirty="0">
                <a:latin typeface="Arial" charset="0"/>
              </a:rPr>
              <a:t>60 cm</a:t>
            </a:r>
          </a:p>
        </p:txBody>
      </p:sp>
      <p:cxnSp>
        <p:nvCxnSpPr>
          <p:cNvPr id="15415" name="Conector de seta reta 76">
            <a:extLst>
              <a:ext uri="{FF2B5EF4-FFF2-40B4-BE49-F238E27FC236}">
                <a16:creationId xmlns:a16="http://schemas.microsoft.com/office/drawing/2014/main" id="{E2D5C1F2-5876-4AF7-826C-815948E800DE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8077994" y="3580606"/>
            <a:ext cx="1371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8" name="CaixaDeTexto 77">
            <a:extLst>
              <a:ext uri="{FF2B5EF4-FFF2-40B4-BE49-F238E27FC236}">
                <a16:creationId xmlns:a16="http://schemas.microsoft.com/office/drawing/2014/main" id="{4752E02C-7F72-4BAC-961B-A8F11CFE72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209801"/>
            <a:ext cx="609600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200" dirty="0">
                <a:latin typeface="Arial" charset="0"/>
              </a:rPr>
              <a:t>23 cm</a:t>
            </a:r>
          </a:p>
        </p:txBody>
      </p:sp>
      <p:cxnSp>
        <p:nvCxnSpPr>
          <p:cNvPr id="79" name="Conector reto 78">
            <a:extLst>
              <a:ext uri="{FF2B5EF4-FFF2-40B4-BE49-F238E27FC236}">
                <a16:creationId xmlns:a16="http://schemas.microsoft.com/office/drawing/2014/main" id="{DF04E141-CD0F-4206-AB53-4A23978F7730}"/>
              </a:ext>
            </a:extLst>
          </p:cNvPr>
          <p:cNvCxnSpPr/>
          <p:nvPr/>
        </p:nvCxnSpPr>
        <p:spPr bwMode="auto">
          <a:xfrm rot="5400000">
            <a:off x="7734300" y="2552700"/>
            <a:ext cx="687388" cy="1588"/>
          </a:xfrm>
          <a:prstGeom prst="line">
            <a:avLst/>
          </a:prstGeom>
          <a:solidFill>
            <a:srgbClr val="FF6600"/>
          </a:solidFill>
          <a:ln w="31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Conector reto 79">
            <a:extLst>
              <a:ext uri="{FF2B5EF4-FFF2-40B4-BE49-F238E27FC236}">
                <a16:creationId xmlns:a16="http://schemas.microsoft.com/office/drawing/2014/main" id="{86BE22E8-CE09-45A1-AF3A-6A48C5D13CE8}"/>
              </a:ext>
            </a:extLst>
          </p:cNvPr>
          <p:cNvCxnSpPr/>
          <p:nvPr/>
        </p:nvCxnSpPr>
        <p:spPr bwMode="auto">
          <a:xfrm rot="5400000">
            <a:off x="6438900" y="2552700"/>
            <a:ext cx="687388" cy="1588"/>
          </a:xfrm>
          <a:prstGeom prst="line">
            <a:avLst/>
          </a:prstGeom>
          <a:solidFill>
            <a:srgbClr val="FF6600"/>
          </a:solidFill>
          <a:ln w="31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19" name="Conector de seta reta 80">
            <a:extLst>
              <a:ext uri="{FF2B5EF4-FFF2-40B4-BE49-F238E27FC236}">
                <a16:creationId xmlns:a16="http://schemas.microsoft.com/office/drawing/2014/main" id="{62C03EE5-6E00-44F4-B1CF-6B607B0EB37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781800" y="2209800"/>
            <a:ext cx="1371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20" name="Conector reto 81">
            <a:extLst>
              <a:ext uri="{FF2B5EF4-FFF2-40B4-BE49-F238E27FC236}">
                <a16:creationId xmlns:a16="http://schemas.microsoft.com/office/drawing/2014/main" id="{226512B2-68BD-4320-B6BE-1A9E971C7C7C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7086600" y="2667000"/>
            <a:ext cx="458788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21" name="Conector de seta reta 82">
            <a:extLst>
              <a:ext uri="{FF2B5EF4-FFF2-40B4-BE49-F238E27FC236}">
                <a16:creationId xmlns:a16="http://schemas.microsoft.com/office/drawing/2014/main" id="{86A1A027-330F-4812-89EF-972B7BF691AA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6781800" y="2438400"/>
            <a:ext cx="533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22" name="Conector de seta reta 83">
            <a:extLst>
              <a:ext uri="{FF2B5EF4-FFF2-40B4-BE49-F238E27FC236}">
                <a16:creationId xmlns:a16="http://schemas.microsoft.com/office/drawing/2014/main" id="{1C104339-E267-40CF-94E2-DD3BE8252EA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239000" y="4343400"/>
            <a:ext cx="8382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5" name="CaixaDeTexto 84">
            <a:extLst>
              <a:ext uri="{FF2B5EF4-FFF2-40B4-BE49-F238E27FC236}">
                <a16:creationId xmlns:a16="http://schemas.microsoft.com/office/drawing/2014/main" id="{BA7FD4DD-D6AC-4017-93D9-98911BC79D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4419601"/>
            <a:ext cx="609600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200" dirty="0">
                <a:latin typeface="Arial" charset="0"/>
              </a:rPr>
              <a:t>37 cm</a:t>
            </a:r>
          </a:p>
        </p:txBody>
      </p:sp>
      <p:sp>
        <p:nvSpPr>
          <p:cNvPr id="110" name="Forma livre 109">
            <a:extLst>
              <a:ext uri="{FF2B5EF4-FFF2-40B4-BE49-F238E27FC236}">
                <a16:creationId xmlns:a16="http://schemas.microsoft.com/office/drawing/2014/main" id="{0B80AB37-169F-4180-B8A3-7FB1FE101449}"/>
              </a:ext>
            </a:extLst>
          </p:cNvPr>
          <p:cNvSpPr/>
          <p:nvPr/>
        </p:nvSpPr>
        <p:spPr bwMode="auto">
          <a:xfrm>
            <a:off x="7543800" y="2895600"/>
            <a:ext cx="201600" cy="414000"/>
          </a:xfrm>
          <a:custGeom>
            <a:avLst/>
            <a:gdLst>
              <a:gd name="connsiteX0" fmla="*/ 219075 w 219075"/>
              <a:gd name="connsiteY0" fmla="*/ 0 h 447675"/>
              <a:gd name="connsiteX1" fmla="*/ 219075 w 219075"/>
              <a:gd name="connsiteY1" fmla="*/ 447675 h 447675"/>
              <a:gd name="connsiteX2" fmla="*/ 114300 w 219075"/>
              <a:gd name="connsiteY2" fmla="*/ 438150 h 447675"/>
              <a:gd name="connsiteX3" fmla="*/ 9525 w 219075"/>
              <a:gd name="connsiteY3" fmla="*/ 333375 h 447675"/>
              <a:gd name="connsiteX4" fmla="*/ 0 w 219075"/>
              <a:gd name="connsiteY4" fmla="*/ 0 h 447675"/>
              <a:gd name="connsiteX5" fmla="*/ 219075 w 219075"/>
              <a:gd name="connsiteY5" fmla="*/ 0 h 447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9075" h="447675">
                <a:moveTo>
                  <a:pt x="219075" y="0"/>
                </a:moveTo>
                <a:lnTo>
                  <a:pt x="219075" y="447675"/>
                </a:lnTo>
                <a:lnTo>
                  <a:pt x="114300" y="438150"/>
                </a:lnTo>
                <a:lnTo>
                  <a:pt x="9525" y="333375"/>
                </a:lnTo>
                <a:lnTo>
                  <a:pt x="0" y="0"/>
                </a:lnTo>
                <a:lnTo>
                  <a:pt x="219075" y="0"/>
                </a:lnTo>
                <a:close/>
              </a:path>
            </a:pathLst>
          </a:cu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wrap="none" anchor="ctr"/>
          <a:lstStyle/>
          <a:p>
            <a:pPr algn="ctr">
              <a:defRPr/>
            </a:pPr>
            <a:endParaRPr lang="pt-BR">
              <a:latin typeface="Arial" charset="0"/>
            </a:endParaRPr>
          </a:p>
        </p:txBody>
      </p:sp>
      <p:sp>
        <p:nvSpPr>
          <p:cNvPr id="111" name="Forma livre 110">
            <a:extLst>
              <a:ext uri="{FF2B5EF4-FFF2-40B4-BE49-F238E27FC236}">
                <a16:creationId xmlns:a16="http://schemas.microsoft.com/office/drawing/2014/main" id="{2D487AAA-6AE7-49B7-8BE5-877A1069041C}"/>
              </a:ext>
            </a:extLst>
          </p:cNvPr>
          <p:cNvSpPr/>
          <p:nvPr/>
        </p:nvSpPr>
        <p:spPr bwMode="auto">
          <a:xfrm>
            <a:off x="7620000" y="3276600"/>
            <a:ext cx="201600" cy="432000"/>
          </a:xfrm>
          <a:custGeom>
            <a:avLst/>
            <a:gdLst>
              <a:gd name="connsiteX0" fmla="*/ 219075 w 219075"/>
              <a:gd name="connsiteY0" fmla="*/ 0 h 447675"/>
              <a:gd name="connsiteX1" fmla="*/ 219075 w 219075"/>
              <a:gd name="connsiteY1" fmla="*/ 447675 h 447675"/>
              <a:gd name="connsiteX2" fmla="*/ 114300 w 219075"/>
              <a:gd name="connsiteY2" fmla="*/ 438150 h 447675"/>
              <a:gd name="connsiteX3" fmla="*/ 9525 w 219075"/>
              <a:gd name="connsiteY3" fmla="*/ 333375 h 447675"/>
              <a:gd name="connsiteX4" fmla="*/ 0 w 219075"/>
              <a:gd name="connsiteY4" fmla="*/ 0 h 447675"/>
              <a:gd name="connsiteX5" fmla="*/ 219075 w 219075"/>
              <a:gd name="connsiteY5" fmla="*/ 0 h 447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9075" h="447675">
                <a:moveTo>
                  <a:pt x="219075" y="0"/>
                </a:moveTo>
                <a:lnTo>
                  <a:pt x="219075" y="447675"/>
                </a:lnTo>
                <a:lnTo>
                  <a:pt x="114300" y="438150"/>
                </a:lnTo>
                <a:lnTo>
                  <a:pt x="9525" y="333375"/>
                </a:lnTo>
                <a:lnTo>
                  <a:pt x="0" y="0"/>
                </a:lnTo>
                <a:lnTo>
                  <a:pt x="219075" y="0"/>
                </a:lnTo>
                <a:close/>
              </a:path>
            </a:pathLst>
          </a:cu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>
              <a:rot lat="10800000" lon="0" rev="0"/>
            </a:camera>
            <a:lightRig rig="threePt" dir="t"/>
          </a:scene3d>
        </p:spPr>
        <p:txBody>
          <a:bodyPr wrap="none" anchor="ctr"/>
          <a:lstStyle/>
          <a:p>
            <a:pPr algn="ctr">
              <a:defRPr/>
            </a:pPr>
            <a:endParaRPr lang="pt-BR">
              <a:latin typeface="Arial" charset="0"/>
            </a:endParaRPr>
          </a:p>
        </p:txBody>
      </p:sp>
      <p:sp>
        <p:nvSpPr>
          <p:cNvPr id="15426" name="Rectangle 114">
            <a:extLst>
              <a:ext uri="{FF2B5EF4-FFF2-40B4-BE49-F238E27FC236}">
                <a16:creationId xmlns:a16="http://schemas.microsoft.com/office/drawing/2014/main" id="{AFC3F18F-FF37-4F2A-925B-5740E501A618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7560470" y="4021932"/>
            <a:ext cx="320675" cy="201613"/>
          </a:xfrm>
          <a:prstGeom prst="rect">
            <a:avLst/>
          </a:prstGeom>
          <a:solidFill>
            <a:srgbClr val="FF66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27" name="Rectangle 114">
            <a:extLst>
              <a:ext uri="{FF2B5EF4-FFF2-40B4-BE49-F238E27FC236}">
                <a16:creationId xmlns:a16="http://schemas.microsoft.com/office/drawing/2014/main" id="{70D80546-138E-43AB-93AB-8013F6EDDA3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789070" y="4021932"/>
            <a:ext cx="320675" cy="201613"/>
          </a:xfrm>
          <a:prstGeom prst="rect">
            <a:avLst/>
          </a:prstGeom>
          <a:solidFill>
            <a:srgbClr val="FF66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28" name="Retângulo 113">
            <a:extLst>
              <a:ext uri="{FF2B5EF4-FFF2-40B4-BE49-F238E27FC236}">
                <a16:creationId xmlns:a16="http://schemas.microsoft.com/office/drawing/2014/main" id="{327D4A90-FA84-4A1D-9B07-DD07E76E9C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895600"/>
            <a:ext cx="46038" cy="228600"/>
          </a:xfrm>
          <a:prstGeom prst="rect">
            <a:avLst/>
          </a:prstGeom>
          <a:solidFill>
            <a:srgbClr val="FF6600"/>
          </a:solidFill>
          <a:ln w="31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29" name="Retângulo 117">
            <a:extLst>
              <a:ext uri="{FF2B5EF4-FFF2-40B4-BE49-F238E27FC236}">
                <a16:creationId xmlns:a16="http://schemas.microsoft.com/office/drawing/2014/main" id="{9D3D81F5-54A7-4788-A520-1A69EA4DA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3048000"/>
            <a:ext cx="304800" cy="152400"/>
          </a:xfrm>
          <a:prstGeom prst="rect">
            <a:avLst/>
          </a:prstGeom>
          <a:solidFill>
            <a:srgbClr val="F6640A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30" name="Rectangle 185">
            <a:extLst>
              <a:ext uri="{FF2B5EF4-FFF2-40B4-BE49-F238E27FC236}">
                <a16:creationId xmlns:a16="http://schemas.microsoft.com/office/drawing/2014/main" id="{A5117684-AC19-45DA-8B35-C4A889634143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772400" y="2895600"/>
            <a:ext cx="304800" cy="107950"/>
          </a:xfrm>
          <a:prstGeom prst="rect">
            <a:avLst/>
          </a:prstGeom>
          <a:solidFill>
            <a:srgbClr val="F6640A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31" name="Rectangle 185">
            <a:extLst>
              <a:ext uri="{FF2B5EF4-FFF2-40B4-BE49-F238E27FC236}">
                <a16:creationId xmlns:a16="http://schemas.microsoft.com/office/drawing/2014/main" id="{01C321DC-1CD6-4186-AFF0-26080E4C4E1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838701" y="30099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" name="Rectangle 185">
            <a:extLst>
              <a:ext uri="{FF2B5EF4-FFF2-40B4-BE49-F238E27FC236}">
                <a16:creationId xmlns:a16="http://schemas.microsoft.com/office/drawing/2014/main" id="{B90D7B9D-C4D4-426D-93B8-0F13A856B6A2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114800" y="3124200"/>
            <a:ext cx="252000" cy="90000"/>
          </a:xfrm>
          <a:prstGeom prst="rect">
            <a:avLst/>
          </a:prstGeom>
          <a:solidFill>
            <a:srgbClr val="F6640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wrap="none" anchor="ctr"/>
          <a:lstStyle/>
          <a:p>
            <a:pPr algn="ctr">
              <a:defRPr/>
            </a:pPr>
            <a:endParaRPr lang="pt-BR">
              <a:latin typeface="Arial" charset="0"/>
            </a:endParaRPr>
          </a:p>
        </p:txBody>
      </p:sp>
      <p:sp>
        <p:nvSpPr>
          <p:cNvPr id="159" name="Retângulo 158">
            <a:extLst>
              <a:ext uri="{FF2B5EF4-FFF2-40B4-BE49-F238E27FC236}">
                <a16:creationId xmlns:a16="http://schemas.microsoft.com/office/drawing/2014/main" id="{D4EDF69A-3DE3-4F21-ACFE-7FD01D5C0FC9}"/>
              </a:ext>
            </a:extLst>
          </p:cNvPr>
          <p:cNvSpPr/>
          <p:nvPr/>
        </p:nvSpPr>
        <p:spPr bwMode="auto">
          <a:xfrm>
            <a:off x="7010400" y="3200400"/>
            <a:ext cx="36000" cy="108000"/>
          </a:xfrm>
          <a:prstGeom prst="rect">
            <a:avLst/>
          </a:prstGeom>
          <a:solidFill>
            <a:srgbClr val="FF66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wrap="none" anchor="ctr"/>
          <a:lstStyle/>
          <a:p>
            <a:pPr algn="ctr">
              <a:defRPr/>
            </a:pPr>
            <a:endParaRPr lang="pt-BR">
              <a:latin typeface="Arial" charset="0"/>
            </a:endParaRPr>
          </a:p>
        </p:txBody>
      </p:sp>
      <p:sp>
        <p:nvSpPr>
          <p:cNvPr id="15434" name="Text Box 121">
            <a:extLst>
              <a:ext uri="{FF2B5EF4-FFF2-40B4-BE49-F238E27FC236}">
                <a16:creationId xmlns:a16="http://schemas.microsoft.com/office/drawing/2014/main" id="{497F6A4B-BB18-4EE2-A144-1B9C71DD7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572000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400" dirty="0"/>
              <a:t>³/</a:t>
            </a:r>
            <a:r>
              <a:rPr lang="pt-BR" altLang="pt-BR" sz="1400" baseline="-12000" dirty="0"/>
              <a:t>4 </a:t>
            </a:r>
            <a:r>
              <a:rPr lang="pt-BR" altLang="pt-BR" sz="1400" dirty="0"/>
              <a:t>de tijolo</a:t>
            </a:r>
            <a:endParaRPr lang="pt-BR" altLang="pt-BR" sz="1400" baseline="-12000" dirty="0"/>
          </a:p>
        </p:txBody>
      </p:sp>
      <p:cxnSp>
        <p:nvCxnSpPr>
          <p:cNvPr id="15435" name="Conector de seta reta 161">
            <a:extLst>
              <a:ext uri="{FF2B5EF4-FFF2-40B4-BE49-F238E27FC236}">
                <a16:creationId xmlns:a16="http://schemas.microsoft.com/office/drawing/2014/main" id="{12973091-E21A-416C-9466-E49C4B624623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4000500" y="4381500"/>
            <a:ext cx="3810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36" name="Conector de seta reta 166">
            <a:extLst>
              <a:ext uri="{FF2B5EF4-FFF2-40B4-BE49-F238E27FC236}">
                <a16:creationId xmlns:a16="http://schemas.microsoft.com/office/drawing/2014/main" id="{4589E982-127D-4813-A6FD-9342B8F4EA3B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7810500" y="4457700"/>
            <a:ext cx="3810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437" name="Text Box 121">
            <a:extLst>
              <a:ext uri="{FF2B5EF4-FFF2-40B4-BE49-F238E27FC236}">
                <a16:creationId xmlns:a16="http://schemas.microsoft.com/office/drawing/2014/main" id="{869C6B9F-7ADC-49CE-AAD7-D651A9FC4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4648200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400"/>
              <a:t>³/</a:t>
            </a:r>
            <a:r>
              <a:rPr lang="pt-BR" altLang="pt-BR" sz="1400" baseline="-12000"/>
              <a:t>4 </a:t>
            </a:r>
            <a:r>
              <a:rPr lang="pt-BR" altLang="pt-BR" sz="1400"/>
              <a:t>de tijolo</a:t>
            </a:r>
            <a:endParaRPr lang="pt-BR" altLang="pt-BR" sz="1400" baseline="-12000"/>
          </a:p>
        </p:txBody>
      </p:sp>
      <p:sp>
        <p:nvSpPr>
          <p:cNvPr id="15438" name="CaixaDeTexto 174">
            <a:extLst>
              <a:ext uri="{FF2B5EF4-FFF2-40B4-BE49-F238E27FC236}">
                <a16:creationId xmlns:a16="http://schemas.microsoft.com/office/drawing/2014/main" id="{383426BC-A13F-4836-BFFF-74537C63B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1828800"/>
            <a:ext cx="990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1200"/>
              <a:t>Tijolos cujas dimensões não são definidas</a:t>
            </a:r>
          </a:p>
        </p:txBody>
      </p:sp>
      <p:cxnSp>
        <p:nvCxnSpPr>
          <p:cNvPr id="15439" name="Conector de seta reta 175">
            <a:extLst>
              <a:ext uri="{FF2B5EF4-FFF2-40B4-BE49-F238E27FC236}">
                <a16:creationId xmlns:a16="http://schemas.microsoft.com/office/drawing/2014/main" id="{96F72C30-AE43-4E60-B069-F1EE016D1086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924800" y="2438400"/>
            <a:ext cx="685800" cy="457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40" name="Conector de seta reta 180">
            <a:extLst>
              <a:ext uri="{FF2B5EF4-FFF2-40B4-BE49-F238E27FC236}">
                <a16:creationId xmlns:a16="http://schemas.microsoft.com/office/drawing/2014/main" id="{F725428C-5E06-4E09-AA4B-AACCE4736EEA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010400" y="2362200"/>
            <a:ext cx="1600200" cy="533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441" name="Rectangle 114">
            <a:extLst>
              <a:ext uri="{FF2B5EF4-FFF2-40B4-BE49-F238E27FC236}">
                <a16:creationId xmlns:a16="http://schemas.microsoft.com/office/drawing/2014/main" id="{9C602EB5-EA72-4CBB-9233-57819699B99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181601" y="2895601"/>
            <a:ext cx="320675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42" name="Rectangle 114">
            <a:extLst>
              <a:ext uri="{FF2B5EF4-FFF2-40B4-BE49-F238E27FC236}">
                <a16:creationId xmlns:a16="http://schemas.microsoft.com/office/drawing/2014/main" id="{F39CD36D-B6CD-42D4-A7DE-9E01621FD611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181601" y="3124201"/>
            <a:ext cx="320675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43" name="Rectangle 114">
            <a:extLst>
              <a:ext uri="{FF2B5EF4-FFF2-40B4-BE49-F238E27FC236}">
                <a16:creationId xmlns:a16="http://schemas.microsoft.com/office/drawing/2014/main" id="{EDA130B1-80B4-4D30-A555-E709A4E75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1" y="2895601"/>
            <a:ext cx="320675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44" name="Rectangle 185">
            <a:extLst>
              <a:ext uri="{FF2B5EF4-FFF2-40B4-BE49-F238E27FC236}">
                <a16:creationId xmlns:a16="http://schemas.microsoft.com/office/drawing/2014/main" id="{72EBE47C-1896-482C-8F81-651E7C51421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610101" y="30099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45" name="Rectangle 185">
            <a:extLst>
              <a:ext uri="{FF2B5EF4-FFF2-40B4-BE49-F238E27FC236}">
                <a16:creationId xmlns:a16="http://schemas.microsoft.com/office/drawing/2014/main" id="{75E20EA8-FAA5-42F8-808A-9F6EF2F05B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1" y="35052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46" name="Rectangle 185">
            <a:extLst>
              <a:ext uri="{FF2B5EF4-FFF2-40B4-BE49-F238E27FC236}">
                <a16:creationId xmlns:a16="http://schemas.microsoft.com/office/drawing/2014/main" id="{FB5D2078-2659-41A2-A510-1AD7BCB5EE66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114801" y="37338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47" name="Rectangle 114">
            <a:extLst>
              <a:ext uri="{FF2B5EF4-FFF2-40B4-BE49-F238E27FC236}">
                <a16:creationId xmlns:a16="http://schemas.microsoft.com/office/drawing/2014/main" id="{7F41A9F0-9FDC-4D07-B4D5-66F85D784D3C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071938" y="4005263"/>
            <a:ext cx="287338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13" name="Rectangle 185">
            <a:extLst>
              <a:ext uri="{FF2B5EF4-FFF2-40B4-BE49-F238E27FC236}">
                <a16:creationId xmlns:a16="http://schemas.microsoft.com/office/drawing/2014/main" id="{5615EB99-0D8A-4080-B21E-70BA597B578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419600" y="3124200"/>
            <a:ext cx="72000" cy="72000"/>
          </a:xfrm>
          <a:prstGeom prst="rect">
            <a:avLst/>
          </a:prstGeom>
          <a:solidFill>
            <a:srgbClr val="F6640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wrap="none" anchor="ctr"/>
          <a:lstStyle/>
          <a:p>
            <a:pPr algn="ctr">
              <a:defRPr/>
            </a:pPr>
            <a:endParaRPr lang="pt-BR">
              <a:latin typeface="Arial" charset="0"/>
            </a:endParaRPr>
          </a:p>
        </p:txBody>
      </p:sp>
      <p:sp>
        <p:nvSpPr>
          <p:cNvPr id="15449" name="Rectangle 114">
            <a:extLst>
              <a:ext uri="{FF2B5EF4-FFF2-40B4-BE49-F238E27FC236}">
                <a16:creationId xmlns:a16="http://schemas.microsoft.com/office/drawing/2014/main" id="{27D9D2F6-A19F-43F9-B90F-F71FE959CF7F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300538" y="4005263"/>
            <a:ext cx="287338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50" name="Forma livre 118">
            <a:extLst>
              <a:ext uri="{FF2B5EF4-FFF2-40B4-BE49-F238E27FC236}">
                <a16:creationId xmlns:a16="http://schemas.microsoft.com/office/drawing/2014/main" id="{EFBB08C8-17E7-412F-B46D-1798EC252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1" y="2895600"/>
            <a:ext cx="201613" cy="395288"/>
          </a:xfrm>
          <a:custGeom>
            <a:avLst/>
            <a:gdLst>
              <a:gd name="T0" fmla="*/ 112712 w 219075"/>
              <a:gd name="T1" fmla="*/ 0 h 447675"/>
              <a:gd name="T2" fmla="*/ 112712 w 219075"/>
              <a:gd name="T3" fmla="*/ 165711 h 447675"/>
              <a:gd name="T4" fmla="*/ 58806 w 219075"/>
              <a:gd name="T5" fmla="*/ 162185 h 447675"/>
              <a:gd name="T6" fmla="*/ 4901 w 219075"/>
              <a:gd name="T7" fmla="*/ 123402 h 447675"/>
              <a:gd name="T8" fmla="*/ 0 w 219075"/>
              <a:gd name="T9" fmla="*/ 0 h 447675"/>
              <a:gd name="T10" fmla="*/ 112712 w 219075"/>
              <a:gd name="T11" fmla="*/ 0 h 44767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9075"/>
              <a:gd name="T19" fmla="*/ 0 h 447675"/>
              <a:gd name="T20" fmla="*/ 219075 w 219075"/>
              <a:gd name="T21" fmla="*/ 447675 h 44767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9075" h="447675">
                <a:moveTo>
                  <a:pt x="219075" y="0"/>
                </a:moveTo>
                <a:lnTo>
                  <a:pt x="219075" y="447675"/>
                </a:lnTo>
                <a:lnTo>
                  <a:pt x="114300" y="438150"/>
                </a:lnTo>
                <a:lnTo>
                  <a:pt x="9525" y="333375"/>
                </a:lnTo>
                <a:lnTo>
                  <a:pt x="0" y="0"/>
                </a:lnTo>
                <a:lnTo>
                  <a:pt x="219075" y="0"/>
                </a:lnTo>
                <a:close/>
              </a:path>
            </a:pathLst>
          </a:cu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451" name="Rectangle 185">
            <a:extLst>
              <a:ext uri="{FF2B5EF4-FFF2-40B4-BE49-F238E27FC236}">
                <a16:creationId xmlns:a16="http://schemas.microsoft.com/office/drawing/2014/main" id="{DB8C4E95-ED44-41FE-94DF-42B540B761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895601"/>
            <a:ext cx="395288" cy="201613"/>
          </a:xfrm>
          <a:prstGeom prst="rect">
            <a:avLst/>
          </a:prstGeom>
          <a:solidFill>
            <a:srgbClr val="F6640A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52" name="Forma livre 130">
            <a:extLst>
              <a:ext uri="{FF2B5EF4-FFF2-40B4-BE49-F238E27FC236}">
                <a16:creationId xmlns:a16="http://schemas.microsoft.com/office/drawing/2014/main" id="{5FC4D8AB-C21D-4901-9693-DEE1FA51A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1" y="3276600"/>
            <a:ext cx="428625" cy="179388"/>
          </a:xfrm>
          <a:custGeom>
            <a:avLst/>
            <a:gdLst>
              <a:gd name="T0" fmla="*/ 0 w 428625"/>
              <a:gd name="T1" fmla="*/ 0 h 228600"/>
              <a:gd name="T2" fmla="*/ 0 w 428625"/>
              <a:gd name="T3" fmla="*/ 32983 h 228600"/>
              <a:gd name="T4" fmla="*/ 428625 w 428625"/>
              <a:gd name="T5" fmla="*/ 32983 h 228600"/>
              <a:gd name="T6" fmla="*/ 428625 w 428625"/>
              <a:gd name="T7" fmla="*/ 20614 h 228600"/>
              <a:gd name="T8" fmla="*/ 428625 w 428625"/>
              <a:gd name="T9" fmla="*/ 13743 h 228600"/>
              <a:gd name="T10" fmla="*/ 314325 w 428625"/>
              <a:gd name="T11" fmla="*/ 0 h 228600"/>
              <a:gd name="T12" fmla="*/ 0 w 428625"/>
              <a:gd name="T13" fmla="*/ 0 h 2286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28625"/>
              <a:gd name="T22" fmla="*/ 0 h 228600"/>
              <a:gd name="T23" fmla="*/ 428625 w 428625"/>
              <a:gd name="T24" fmla="*/ 228600 h 228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28625" h="228600">
                <a:moveTo>
                  <a:pt x="0" y="0"/>
                </a:moveTo>
                <a:lnTo>
                  <a:pt x="0" y="228600"/>
                </a:lnTo>
                <a:lnTo>
                  <a:pt x="428625" y="228600"/>
                </a:lnTo>
                <a:lnTo>
                  <a:pt x="428625" y="142875"/>
                </a:lnTo>
                <a:lnTo>
                  <a:pt x="428625" y="95250"/>
                </a:lnTo>
                <a:lnTo>
                  <a:pt x="31432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453" name="CaixaDeTexto 174">
            <a:extLst>
              <a:ext uri="{FF2B5EF4-FFF2-40B4-BE49-F238E27FC236}">
                <a16:creationId xmlns:a16="http://schemas.microsoft.com/office/drawing/2014/main" id="{1E1A2BEF-07E8-417C-8B09-0EACE3C3F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590800"/>
            <a:ext cx="990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1200"/>
              <a:t>Tijolos cujas dimensões não são definidas</a:t>
            </a:r>
          </a:p>
        </p:txBody>
      </p:sp>
      <p:cxnSp>
        <p:nvCxnSpPr>
          <p:cNvPr id="15454" name="Conector de seta reta 175">
            <a:extLst>
              <a:ext uri="{FF2B5EF4-FFF2-40B4-BE49-F238E27FC236}">
                <a16:creationId xmlns:a16="http://schemas.microsoft.com/office/drawing/2014/main" id="{C61A894B-E4A0-4306-9F17-B801A0A01852}"/>
              </a:ext>
            </a:extLst>
          </p:cNvPr>
          <p:cNvCxnSpPr>
            <a:cxnSpLocks noChangeShapeType="1"/>
            <a:stCxn id="153" idx="2"/>
          </p:cNvCxnSpPr>
          <p:nvPr/>
        </p:nvCxnSpPr>
        <p:spPr bwMode="auto">
          <a:xfrm rot="16200000" flipV="1">
            <a:off x="3720307" y="2604294"/>
            <a:ext cx="152400" cy="8874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55" name="Conector de seta reta 175">
            <a:extLst>
              <a:ext uri="{FF2B5EF4-FFF2-40B4-BE49-F238E27FC236}">
                <a16:creationId xmlns:a16="http://schemas.microsoft.com/office/drawing/2014/main" id="{DCF77643-FF19-4990-A587-CFE4F87343A3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3352800" y="2057400"/>
            <a:ext cx="838200" cy="838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56" name="Conector de seta reta 175">
            <a:extLst>
              <a:ext uri="{FF2B5EF4-FFF2-40B4-BE49-F238E27FC236}">
                <a16:creationId xmlns:a16="http://schemas.microsoft.com/office/drawing/2014/main" id="{F1A7F7FA-7A68-4FB2-BFD8-554BA23EB020}"/>
              </a:ext>
            </a:extLst>
          </p:cNvPr>
          <p:cNvCxnSpPr>
            <a:cxnSpLocks noChangeShapeType="1"/>
            <a:stCxn id="113" idx="3"/>
          </p:cNvCxnSpPr>
          <p:nvPr/>
        </p:nvCxnSpPr>
        <p:spPr bwMode="auto">
          <a:xfrm rot="10800000" flipV="1">
            <a:off x="3352800" y="3160714"/>
            <a:ext cx="1066800" cy="1158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457" name="Text Box 121">
            <a:extLst>
              <a:ext uri="{FF2B5EF4-FFF2-40B4-BE49-F238E27FC236}">
                <a16:creationId xmlns:a16="http://schemas.microsoft.com/office/drawing/2014/main" id="{E7C837FF-24CF-45AE-BF41-6DC3C3F24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600200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400" dirty="0"/>
              <a:t>³/</a:t>
            </a:r>
            <a:r>
              <a:rPr lang="pt-BR" altLang="pt-BR" sz="1400" baseline="-12000" dirty="0"/>
              <a:t>4 </a:t>
            </a:r>
            <a:r>
              <a:rPr lang="pt-BR" altLang="pt-BR" sz="1400" dirty="0"/>
              <a:t>de tijolo</a:t>
            </a:r>
            <a:endParaRPr lang="pt-BR" altLang="pt-BR" sz="1400" baseline="-12000" dirty="0"/>
          </a:p>
        </p:txBody>
      </p:sp>
      <p:cxnSp>
        <p:nvCxnSpPr>
          <p:cNvPr id="15458" name="Conector de seta reta 175">
            <a:extLst>
              <a:ext uri="{FF2B5EF4-FFF2-40B4-BE49-F238E27FC236}">
                <a16:creationId xmlns:a16="http://schemas.microsoft.com/office/drawing/2014/main" id="{19CE24E6-518B-4D3C-9026-DDEF19147B0A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3429000" y="2057400"/>
            <a:ext cx="1905000" cy="990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59" name="Conector de seta reta 80">
            <a:extLst>
              <a:ext uri="{FF2B5EF4-FFF2-40B4-BE49-F238E27FC236}">
                <a16:creationId xmlns:a16="http://schemas.microsoft.com/office/drawing/2014/main" id="{8EB1A42F-83E3-4614-BD59-4D1EC344DE3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114800" y="2209800"/>
            <a:ext cx="1371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60" name="Conector de seta reta 82">
            <a:extLst>
              <a:ext uri="{FF2B5EF4-FFF2-40B4-BE49-F238E27FC236}">
                <a16:creationId xmlns:a16="http://schemas.microsoft.com/office/drawing/2014/main" id="{1377AF8B-43A2-446A-8004-B758CBC9E80A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4953000" y="2438400"/>
            <a:ext cx="533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461" name="Line 106">
            <a:extLst>
              <a:ext uri="{FF2B5EF4-FFF2-40B4-BE49-F238E27FC236}">
                <a16:creationId xmlns:a16="http://schemas.microsoft.com/office/drawing/2014/main" id="{10FBD1E7-5C50-4E19-B8DA-2ACE9D1EA1A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419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5462" name="Line 108">
            <a:extLst>
              <a:ext uri="{FF2B5EF4-FFF2-40B4-BE49-F238E27FC236}">
                <a16:creationId xmlns:a16="http://schemas.microsoft.com/office/drawing/2014/main" id="{5A7B7F3A-C0B7-496F-B25A-655765FCED58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4419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1" name="CaixaDeTexto 120">
            <a:extLst>
              <a:ext uri="{FF2B5EF4-FFF2-40B4-BE49-F238E27FC236}">
                <a16:creationId xmlns:a16="http://schemas.microsoft.com/office/drawing/2014/main" id="{91291E34-DC0E-4FE0-BD15-0DDC40E7B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8956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200" dirty="0">
                <a:latin typeface="Arial" charset="0"/>
              </a:rPr>
              <a:t>19 cm</a:t>
            </a:r>
          </a:p>
        </p:txBody>
      </p:sp>
      <p:sp>
        <p:nvSpPr>
          <p:cNvPr id="2" name="CaixaDeTexto 120">
            <a:extLst>
              <a:ext uri="{FF2B5EF4-FFF2-40B4-BE49-F238E27FC236}">
                <a16:creationId xmlns:a16="http://schemas.microsoft.com/office/drawing/2014/main" id="{F2D00551-0304-4F92-977B-EDBEBBD1C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8956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200" dirty="0">
                <a:latin typeface="Arial" charset="0"/>
              </a:rPr>
              <a:t>19 cm</a:t>
            </a:r>
          </a:p>
        </p:txBody>
      </p:sp>
      <p:cxnSp>
        <p:nvCxnSpPr>
          <p:cNvPr id="15465" name="Conector de seta reta 72">
            <a:extLst>
              <a:ext uri="{FF2B5EF4-FFF2-40B4-BE49-F238E27FC236}">
                <a16:creationId xmlns:a16="http://schemas.microsoft.com/office/drawing/2014/main" id="{2104A53D-4E51-462B-B8C7-09ABF326BA0C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5334794" y="3123406"/>
            <a:ext cx="4572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66" name="Conector de seta reta 72">
            <a:extLst>
              <a:ext uri="{FF2B5EF4-FFF2-40B4-BE49-F238E27FC236}">
                <a16:creationId xmlns:a16="http://schemas.microsoft.com/office/drawing/2014/main" id="{CDA7F174-226F-4025-AA90-F84F49D0C902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477794" y="3123406"/>
            <a:ext cx="4572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7" name="CaixaDeTexto 131">
            <a:extLst>
              <a:ext uri="{FF2B5EF4-FFF2-40B4-BE49-F238E27FC236}">
                <a16:creationId xmlns:a16="http://schemas.microsoft.com/office/drawing/2014/main" id="{5A1D81A7-C0D3-4E84-93B0-2D560E29D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905000"/>
            <a:ext cx="60960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200" dirty="0">
                <a:latin typeface="Arial" charset="0"/>
              </a:rPr>
              <a:t>60 cm</a:t>
            </a:r>
          </a:p>
        </p:txBody>
      </p:sp>
      <p:sp>
        <p:nvSpPr>
          <p:cNvPr id="108" name="CaixaDeTexto 131">
            <a:extLst>
              <a:ext uri="{FF2B5EF4-FFF2-40B4-BE49-F238E27FC236}">
                <a16:creationId xmlns:a16="http://schemas.microsoft.com/office/drawing/2014/main" id="{8CCFBD98-B43F-4D3A-B5E4-A5823528A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1905000"/>
            <a:ext cx="60960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200" dirty="0">
                <a:latin typeface="Arial" charset="0"/>
              </a:rPr>
              <a:t>60 cm</a:t>
            </a:r>
          </a:p>
        </p:txBody>
      </p:sp>
      <p:pic>
        <p:nvPicPr>
          <p:cNvPr id="109" name="Picture 2" descr="Identidade Visual do Câmpus Votuporanga do IFSP - Instituto ...">
            <a:extLst>
              <a:ext uri="{FF2B5EF4-FFF2-40B4-BE49-F238E27FC236}">
                <a16:creationId xmlns:a16="http://schemas.microsoft.com/office/drawing/2014/main" id="{08CDAA0D-3A72-42D5-95C1-14BF54FBEC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881" b="54871"/>
          <a:stretch/>
        </p:blipFill>
        <p:spPr bwMode="auto">
          <a:xfrm>
            <a:off x="684757" y="671187"/>
            <a:ext cx="1920659" cy="149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" name="CaixaDeTexto 113">
            <a:extLst>
              <a:ext uri="{FF2B5EF4-FFF2-40B4-BE49-F238E27FC236}">
                <a16:creationId xmlns:a16="http://schemas.microsoft.com/office/drawing/2014/main" id="{A96FF4D9-A095-47AD-A769-CC7A62210633}"/>
              </a:ext>
            </a:extLst>
          </p:cNvPr>
          <p:cNvSpPr txBox="1"/>
          <p:nvPr/>
        </p:nvSpPr>
        <p:spPr>
          <a:xfrm flipH="1">
            <a:off x="8666342" y="6127852"/>
            <a:ext cx="123739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Arial Black" panose="020B0A04020102020204" pitchFamily="34" charset="0"/>
              </a:rPr>
              <a:t>PLANTA</a:t>
            </a:r>
            <a:endParaRPr lang="ibb-NG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605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Line 64">
            <a:extLst>
              <a:ext uri="{FF2B5EF4-FFF2-40B4-BE49-F238E27FC236}">
                <a16:creationId xmlns:a16="http://schemas.microsoft.com/office/drawing/2014/main" id="{380A8D84-AD7C-4CFF-9C1D-1579CDF3440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18288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65" name="Line 65">
            <a:extLst>
              <a:ext uri="{FF2B5EF4-FFF2-40B4-BE49-F238E27FC236}">
                <a16:creationId xmlns:a16="http://schemas.microsoft.com/office/drawing/2014/main" id="{D9F5F99F-3471-425C-A81A-F553405AD3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44196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66" name="Rectangle 66">
            <a:extLst>
              <a:ext uri="{FF2B5EF4-FFF2-40B4-BE49-F238E27FC236}">
                <a16:creationId xmlns:a16="http://schemas.microsoft.com/office/drawing/2014/main" id="{52CD5BB4-9010-489B-9047-D8A7F78BF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1" y="41910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67" name="Rectangle 67">
            <a:extLst>
              <a:ext uri="{FF2B5EF4-FFF2-40B4-BE49-F238E27FC236}">
                <a16:creationId xmlns:a16="http://schemas.microsoft.com/office/drawing/2014/main" id="{64C8F974-457C-4ECC-89F8-B5B6EBFE7A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1" y="41910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68" name="Rectangle 68">
            <a:extLst>
              <a:ext uri="{FF2B5EF4-FFF2-40B4-BE49-F238E27FC236}">
                <a16:creationId xmlns:a16="http://schemas.microsoft.com/office/drawing/2014/main" id="{D53C1EE1-46D7-4CC2-9917-B0CEED712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1" y="41910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69" name="Rectangle 69">
            <a:extLst>
              <a:ext uri="{FF2B5EF4-FFF2-40B4-BE49-F238E27FC236}">
                <a16:creationId xmlns:a16="http://schemas.microsoft.com/office/drawing/2014/main" id="{9C0A70F5-0119-40FB-BEDE-194102B17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1" y="41910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70" name="Rectangle 70">
            <a:extLst>
              <a:ext uri="{FF2B5EF4-FFF2-40B4-BE49-F238E27FC236}">
                <a16:creationId xmlns:a16="http://schemas.microsoft.com/office/drawing/2014/main" id="{94EF4A42-6FB3-4531-B536-2BFB5C56A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1" y="41910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71" name="Rectangle 71">
            <a:extLst>
              <a:ext uri="{FF2B5EF4-FFF2-40B4-BE49-F238E27FC236}">
                <a16:creationId xmlns:a16="http://schemas.microsoft.com/office/drawing/2014/main" id="{6F73C054-78C6-4524-9F5C-427DB480888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896101" y="38481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72" name="Rectangle 72">
            <a:extLst>
              <a:ext uri="{FF2B5EF4-FFF2-40B4-BE49-F238E27FC236}">
                <a16:creationId xmlns:a16="http://schemas.microsoft.com/office/drawing/2014/main" id="{228F6FC0-BB5D-4D92-B447-5075CE44ED6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838701" y="38481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73" name="Rectangle 73">
            <a:extLst>
              <a:ext uri="{FF2B5EF4-FFF2-40B4-BE49-F238E27FC236}">
                <a16:creationId xmlns:a16="http://schemas.microsoft.com/office/drawing/2014/main" id="{F46A0CAD-2D7F-4909-A4D4-7F160B1E4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1" y="3505200"/>
            <a:ext cx="201613" cy="20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74" name="Rectangle 74">
            <a:extLst>
              <a:ext uri="{FF2B5EF4-FFF2-40B4-BE49-F238E27FC236}">
                <a16:creationId xmlns:a16="http://schemas.microsoft.com/office/drawing/2014/main" id="{178F0C08-5515-444A-B886-C3FC45D79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1" y="3505200"/>
            <a:ext cx="201613" cy="20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75" name="Text Box 79">
            <a:extLst>
              <a:ext uri="{FF2B5EF4-FFF2-40B4-BE49-F238E27FC236}">
                <a16:creationId xmlns:a16="http://schemas.microsoft.com/office/drawing/2014/main" id="{86C65A91-65D7-4784-B957-C60FEF80F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334001"/>
            <a:ext cx="16764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500"/>
              <a:t>    200 cm</a:t>
            </a:r>
          </a:p>
        </p:txBody>
      </p:sp>
      <p:sp>
        <p:nvSpPr>
          <p:cNvPr id="15377" name="Rectangle 85">
            <a:extLst>
              <a:ext uri="{FF2B5EF4-FFF2-40B4-BE49-F238E27FC236}">
                <a16:creationId xmlns:a16="http://schemas.microsoft.com/office/drawing/2014/main" id="{132BD837-96A7-404B-9E12-5137DD82C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5181600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dirty="0"/>
              <a:t>  </a:t>
            </a:r>
            <a:endParaRPr lang="pt-BR" altLang="pt-BR"/>
          </a:p>
        </p:txBody>
      </p:sp>
      <p:sp>
        <p:nvSpPr>
          <p:cNvPr id="15381" name="Rectangle 97">
            <a:extLst>
              <a:ext uri="{FF2B5EF4-FFF2-40B4-BE49-F238E27FC236}">
                <a16:creationId xmlns:a16="http://schemas.microsoft.com/office/drawing/2014/main" id="{274B56B0-5C36-4E4D-ADCA-297A0E301A66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248401" y="2514601"/>
            <a:ext cx="320675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82" name="Rectangle 98">
            <a:extLst>
              <a:ext uri="{FF2B5EF4-FFF2-40B4-BE49-F238E27FC236}">
                <a16:creationId xmlns:a16="http://schemas.microsoft.com/office/drawing/2014/main" id="{773215DD-D1A6-4C89-B9B5-D9F2235DEF94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896770" y="2637632"/>
            <a:ext cx="447675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83" name="Line 100">
            <a:extLst>
              <a:ext uri="{FF2B5EF4-FFF2-40B4-BE49-F238E27FC236}">
                <a16:creationId xmlns:a16="http://schemas.microsoft.com/office/drawing/2014/main" id="{D545ECD0-59F4-4EE5-9408-E1897850BD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25146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84" name="Line 101">
            <a:extLst>
              <a:ext uri="{FF2B5EF4-FFF2-40B4-BE49-F238E27FC236}">
                <a16:creationId xmlns:a16="http://schemas.microsoft.com/office/drawing/2014/main" id="{DCBC54B4-BA1E-4883-A56D-07B27DA25C04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581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85" name="Text Box 102">
            <a:extLst>
              <a:ext uri="{FF2B5EF4-FFF2-40B4-BE49-F238E27FC236}">
                <a16:creationId xmlns:a16="http://schemas.microsoft.com/office/drawing/2014/main" id="{AFDAE353-01B4-4C47-ACF1-F6E94A86F6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657600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400" dirty="0"/>
              <a:t>  9 cm</a:t>
            </a:r>
          </a:p>
        </p:txBody>
      </p:sp>
      <p:sp>
        <p:nvSpPr>
          <p:cNvPr id="15386" name="Rectangle 103">
            <a:extLst>
              <a:ext uri="{FF2B5EF4-FFF2-40B4-BE49-F238E27FC236}">
                <a16:creationId xmlns:a16="http://schemas.microsoft.com/office/drawing/2014/main" id="{0C26C697-4924-4A94-B533-C77CCEA53271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181601" y="25146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87" name="Rectangle 105">
            <a:extLst>
              <a:ext uri="{FF2B5EF4-FFF2-40B4-BE49-F238E27FC236}">
                <a16:creationId xmlns:a16="http://schemas.microsoft.com/office/drawing/2014/main" id="{3C27CECF-BAE6-4CE1-8347-3C9DC86851D6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629401" y="25146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88" name="Text Box 107">
            <a:extLst>
              <a:ext uri="{FF2B5EF4-FFF2-40B4-BE49-F238E27FC236}">
                <a16:creationId xmlns:a16="http://schemas.microsoft.com/office/drawing/2014/main" id="{DAB4DD42-0EF7-4661-A3AC-A0510ADEF365}"/>
              </a:ext>
            </a:extLst>
          </p:cNvPr>
          <p:cNvSpPr txBox="1">
            <a:spLocks noChangeArrowheads="1"/>
          </p:cNvSpPr>
          <p:nvPr/>
        </p:nvSpPr>
        <p:spPr bwMode="auto">
          <a:xfrm rot="5400000" flipV="1">
            <a:off x="3876645" y="2063751"/>
            <a:ext cx="40011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pt-BR" altLang="pt-BR" sz="1400"/>
          </a:p>
        </p:txBody>
      </p:sp>
      <p:sp>
        <p:nvSpPr>
          <p:cNvPr id="15389" name="Rectangle 114">
            <a:extLst>
              <a:ext uri="{FF2B5EF4-FFF2-40B4-BE49-F238E27FC236}">
                <a16:creationId xmlns:a16="http://schemas.microsoft.com/office/drawing/2014/main" id="{89C97ACE-014D-4630-B402-984ACF0D9E13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638801" y="2514601"/>
            <a:ext cx="320675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90" name="Rectangle 115">
            <a:extLst>
              <a:ext uri="{FF2B5EF4-FFF2-40B4-BE49-F238E27FC236}">
                <a16:creationId xmlns:a16="http://schemas.microsoft.com/office/drawing/2014/main" id="{067204C2-5064-47FF-9216-1F2C08461D84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956969" y="2510632"/>
            <a:ext cx="201613" cy="20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91" name="Rectangle 116">
            <a:extLst>
              <a:ext uri="{FF2B5EF4-FFF2-40B4-BE49-F238E27FC236}">
                <a16:creationId xmlns:a16="http://schemas.microsoft.com/office/drawing/2014/main" id="{82A7E389-6E98-411A-80FF-37A02A2DBB75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7090569" y="2510632"/>
            <a:ext cx="201613" cy="20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92" name="Line 127">
            <a:extLst>
              <a:ext uri="{FF2B5EF4-FFF2-40B4-BE49-F238E27FC236}">
                <a16:creationId xmlns:a16="http://schemas.microsoft.com/office/drawing/2014/main" id="{18A490D9-76E9-42E6-A085-2C0E04999D0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5052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93" name="Rectangle 128">
            <a:extLst>
              <a:ext uri="{FF2B5EF4-FFF2-40B4-BE49-F238E27FC236}">
                <a16:creationId xmlns:a16="http://schemas.microsoft.com/office/drawing/2014/main" id="{88C49E9D-7A50-4369-BE7B-996FE5218B13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896770" y="3171032"/>
            <a:ext cx="447675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cxnSp>
        <p:nvCxnSpPr>
          <p:cNvPr id="15394" name="Conector reto 35">
            <a:extLst>
              <a:ext uri="{FF2B5EF4-FFF2-40B4-BE49-F238E27FC236}">
                <a16:creationId xmlns:a16="http://schemas.microsoft.com/office/drawing/2014/main" id="{6F9D70A4-9847-4124-A6DC-8C5F9409C0D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4457700" y="3009900"/>
            <a:ext cx="990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Conector reto 41">
            <a:extLst>
              <a:ext uri="{FF2B5EF4-FFF2-40B4-BE49-F238E27FC236}">
                <a16:creationId xmlns:a16="http://schemas.microsoft.com/office/drawing/2014/main" id="{0C4C94D5-1689-42B7-82A5-350D77D79EAA}"/>
              </a:ext>
            </a:extLst>
          </p:cNvPr>
          <p:cNvCxnSpPr/>
          <p:nvPr/>
        </p:nvCxnSpPr>
        <p:spPr bwMode="auto">
          <a:xfrm rot="5400000">
            <a:off x="3773488" y="2552700"/>
            <a:ext cx="684212" cy="1588"/>
          </a:xfrm>
          <a:prstGeom prst="line">
            <a:avLst/>
          </a:prstGeom>
          <a:solidFill>
            <a:srgbClr val="FF6600"/>
          </a:solidFill>
          <a:ln w="31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99" name="Conector de seta reta 50">
            <a:extLst>
              <a:ext uri="{FF2B5EF4-FFF2-40B4-BE49-F238E27FC236}">
                <a16:creationId xmlns:a16="http://schemas.microsoft.com/office/drawing/2014/main" id="{29D7D046-395E-4B22-94D2-35397861DF1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114800" y="4343400"/>
            <a:ext cx="8382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3" name="CaixaDeTexto 52">
            <a:extLst>
              <a:ext uri="{FF2B5EF4-FFF2-40B4-BE49-F238E27FC236}">
                <a16:creationId xmlns:a16="http://schemas.microsoft.com/office/drawing/2014/main" id="{37878289-0514-4EFC-A051-AC44441F3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419601"/>
            <a:ext cx="609600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200" dirty="0">
                <a:latin typeface="Arial" charset="0"/>
              </a:rPr>
              <a:t>37 cm</a:t>
            </a:r>
          </a:p>
        </p:txBody>
      </p:sp>
      <p:cxnSp>
        <p:nvCxnSpPr>
          <p:cNvPr id="55" name="Conector reto 54">
            <a:extLst>
              <a:ext uri="{FF2B5EF4-FFF2-40B4-BE49-F238E27FC236}">
                <a16:creationId xmlns:a16="http://schemas.microsoft.com/office/drawing/2014/main" id="{41E1E46B-C94E-45D3-A23E-90152B0D4AA6}"/>
              </a:ext>
            </a:extLst>
          </p:cNvPr>
          <p:cNvCxnSpPr/>
          <p:nvPr/>
        </p:nvCxnSpPr>
        <p:spPr bwMode="auto">
          <a:xfrm rot="5400000">
            <a:off x="5143501" y="2552701"/>
            <a:ext cx="685800" cy="3175"/>
          </a:xfrm>
          <a:prstGeom prst="line">
            <a:avLst/>
          </a:prstGeom>
          <a:solidFill>
            <a:srgbClr val="FF6600"/>
          </a:solidFill>
          <a:ln w="31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04" name="Conector reto 57">
            <a:extLst>
              <a:ext uri="{FF2B5EF4-FFF2-40B4-BE49-F238E27FC236}">
                <a16:creationId xmlns:a16="http://schemas.microsoft.com/office/drawing/2014/main" id="{7E363501-96C5-49BB-9EC3-CCF024646F50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4722813" y="2667001"/>
            <a:ext cx="458788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" name="Conector reto 59">
            <a:extLst>
              <a:ext uri="{FF2B5EF4-FFF2-40B4-BE49-F238E27FC236}">
                <a16:creationId xmlns:a16="http://schemas.microsoft.com/office/drawing/2014/main" id="{E735E8DC-C02E-491E-9003-FE3404394108}"/>
              </a:ext>
            </a:extLst>
          </p:cNvPr>
          <p:cNvCxnSpPr/>
          <p:nvPr/>
        </p:nvCxnSpPr>
        <p:spPr bwMode="auto">
          <a:xfrm rot="10800000">
            <a:off x="3581400" y="2895600"/>
            <a:ext cx="533400" cy="1588"/>
          </a:xfrm>
          <a:prstGeom prst="line">
            <a:avLst/>
          </a:prstGeom>
          <a:solidFill>
            <a:srgbClr val="FF6600"/>
          </a:solidFill>
          <a:ln w="31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Conector reto 60">
            <a:extLst>
              <a:ext uri="{FF2B5EF4-FFF2-40B4-BE49-F238E27FC236}">
                <a16:creationId xmlns:a16="http://schemas.microsoft.com/office/drawing/2014/main" id="{6D9D5A70-B0D1-4505-995E-09ED68CA357C}"/>
              </a:ext>
            </a:extLst>
          </p:cNvPr>
          <p:cNvCxnSpPr/>
          <p:nvPr/>
        </p:nvCxnSpPr>
        <p:spPr bwMode="auto">
          <a:xfrm rot="10800000">
            <a:off x="3581400" y="4267200"/>
            <a:ext cx="533400" cy="1588"/>
          </a:xfrm>
          <a:prstGeom prst="line">
            <a:avLst/>
          </a:prstGeom>
          <a:solidFill>
            <a:srgbClr val="FF6600"/>
          </a:solidFill>
          <a:ln w="31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408" name="Rectangle 185">
            <a:extLst>
              <a:ext uri="{FF2B5EF4-FFF2-40B4-BE49-F238E27FC236}">
                <a16:creationId xmlns:a16="http://schemas.microsoft.com/office/drawing/2014/main" id="{7B5F55A0-957B-48D1-87B9-F08047949A6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667501" y="3009901"/>
            <a:ext cx="430213" cy="201613"/>
          </a:xfrm>
          <a:prstGeom prst="rect">
            <a:avLst/>
          </a:prstGeom>
          <a:solidFill>
            <a:srgbClr val="F6640A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09" name="Rectangle 185">
            <a:extLst>
              <a:ext uri="{FF2B5EF4-FFF2-40B4-BE49-F238E27FC236}">
                <a16:creationId xmlns:a16="http://schemas.microsoft.com/office/drawing/2014/main" id="{3F860775-7770-49AB-AA21-5856EA879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3124201"/>
            <a:ext cx="395288" cy="201613"/>
          </a:xfrm>
          <a:prstGeom prst="rect">
            <a:avLst/>
          </a:prstGeom>
          <a:solidFill>
            <a:srgbClr val="F6640A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10" name="Rectangle 185">
            <a:extLst>
              <a:ext uri="{FF2B5EF4-FFF2-40B4-BE49-F238E27FC236}">
                <a16:creationId xmlns:a16="http://schemas.microsoft.com/office/drawing/2014/main" id="{55215479-C69E-47AD-9E11-158495E1CE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1" y="3733801"/>
            <a:ext cx="430213" cy="201613"/>
          </a:xfrm>
          <a:prstGeom prst="rect">
            <a:avLst/>
          </a:prstGeom>
          <a:solidFill>
            <a:srgbClr val="F6640A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11" name="Rectangle 185">
            <a:extLst>
              <a:ext uri="{FF2B5EF4-FFF2-40B4-BE49-F238E27FC236}">
                <a16:creationId xmlns:a16="http://schemas.microsoft.com/office/drawing/2014/main" id="{317E2850-7D29-41F5-BF47-C24E9C1E8EA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734301" y="3390901"/>
            <a:ext cx="430213" cy="201613"/>
          </a:xfrm>
          <a:prstGeom prst="rect">
            <a:avLst/>
          </a:prstGeom>
          <a:solidFill>
            <a:srgbClr val="F6640A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cxnSp>
        <p:nvCxnSpPr>
          <p:cNvPr id="74" name="Conector reto 73">
            <a:extLst>
              <a:ext uri="{FF2B5EF4-FFF2-40B4-BE49-F238E27FC236}">
                <a16:creationId xmlns:a16="http://schemas.microsoft.com/office/drawing/2014/main" id="{03F330AE-9CE0-44D0-98FB-1A2B115B5CA9}"/>
              </a:ext>
            </a:extLst>
          </p:cNvPr>
          <p:cNvCxnSpPr/>
          <p:nvPr/>
        </p:nvCxnSpPr>
        <p:spPr bwMode="auto">
          <a:xfrm rot="10800000">
            <a:off x="8077200" y="2895600"/>
            <a:ext cx="685800" cy="1588"/>
          </a:xfrm>
          <a:prstGeom prst="line">
            <a:avLst/>
          </a:prstGeom>
          <a:solidFill>
            <a:srgbClr val="FF6600"/>
          </a:solidFill>
          <a:ln w="31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Conector reto 74">
            <a:extLst>
              <a:ext uri="{FF2B5EF4-FFF2-40B4-BE49-F238E27FC236}">
                <a16:creationId xmlns:a16="http://schemas.microsoft.com/office/drawing/2014/main" id="{6FCB6728-666F-4430-B6E8-D693048FD6AB}"/>
              </a:ext>
            </a:extLst>
          </p:cNvPr>
          <p:cNvCxnSpPr/>
          <p:nvPr/>
        </p:nvCxnSpPr>
        <p:spPr bwMode="auto">
          <a:xfrm rot="10800000">
            <a:off x="8077200" y="4267200"/>
            <a:ext cx="685800" cy="1588"/>
          </a:xfrm>
          <a:prstGeom prst="line">
            <a:avLst/>
          </a:prstGeom>
          <a:solidFill>
            <a:srgbClr val="FF6600"/>
          </a:solidFill>
          <a:ln w="31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Conector reto 78">
            <a:extLst>
              <a:ext uri="{FF2B5EF4-FFF2-40B4-BE49-F238E27FC236}">
                <a16:creationId xmlns:a16="http://schemas.microsoft.com/office/drawing/2014/main" id="{DF04E141-CD0F-4206-AB53-4A23978F7730}"/>
              </a:ext>
            </a:extLst>
          </p:cNvPr>
          <p:cNvCxnSpPr/>
          <p:nvPr/>
        </p:nvCxnSpPr>
        <p:spPr bwMode="auto">
          <a:xfrm rot="5400000">
            <a:off x="7734300" y="2552700"/>
            <a:ext cx="687388" cy="1588"/>
          </a:xfrm>
          <a:prstGeom prst="line">
            <a:avLst/>
          </a:prstGeom>
          <a:solidFill>
            <a:srgbClr val="FF6600"/>
          </a:solidFill>
          <a:ln w="31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22" name="Conector de seta reta 83">
            <a:extLst>
              <a:ext uri="{FF2B5EF4-FFF2-40B4-BE49-F238E27FC236}">
                <a16:creationId xmlns:a16="http://schemas.microsoft.com/office/drawing/2014/main" id="{1C104339-E267-40CF-94E2-DD3BE8252EA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239000" y="4343400"/>
            <a:ext cx="8382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5" name="CaixaDeTexto 84">
            <a:extLst>
              <a:ext uri="{FF2B5EF4-FFF2-40B4-BE49-F238E27FC236}">
                <a16:creationId xmlns:a16="http://schemas.microsoft.com/office/drawing/2014/main" id="{BA7FD4DD-D6AC-4017-93D9-98911BC79D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4419601"/>
            <a:ext cx="609600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200" dirty="0">
                <a:latin typeface="Arial" charset="0"/>
              </a:rPr>
              <a:t>37 cm</a:t>
            </a:r>
          </a:p>
        </p:txBody>
      </p:sp>
      <p:sp>
        <p:nvSpPr>
          <p:cNvPr id="110" name="Forma livre 109">
            <a:extLst>
              <a:ext uri="{FF2B5EF4-FFF2-40B4-BE49-F238E27FC236}">
                <a16:creationId xmlns:a16="http://schemas.microsoft.com/office/drawing/2014/main" id="{0B80AB37-169F-4180-B8A3-7FB1FE101449}"/>
              </a:ext>
            </a:extLst>
          </p:cNvPr>
          <p:cNvSpPr/>
          <p:nvPr/>
        </p:nvSpPr>
        <p:spPr bwMode="auto">
          <a:xfrm>
            <a:off x="7543800" y="2895600"/>
            <a:ext cx="201600" cy="414000"/>
          </a:xfrm>
          <a:custGeom>
            <a:avLst/>
            <a:gdLst>
              <a:gd name="connsiteX0" fmla="*/ 219075 w 219075"/>
              <a:gd name="connsiteY0" fmla="*/ 0 h 447675"/>
              <a:gd name="connsiteX1" fmla="*/ 219075 w 219075"/>
              <a:gd name="connsiteY1" fmla="*/ 447675 h 447675"/>
              <a:gd name="connsiteX2" fmla="*/ 114300 w 219075"/>
              <a:gd name="connsiteY2" fmla="*/ 438150 h 447675"/>
              <a:gd name="connsiteX3" fmla="*/ 9525 w 219075"/>
              <a:gd name="connsiteY3" fmla="*/ 333375 h 447675"/>
              <a:gd name="connsiteX4" fmla="*/ 0 w 219075"/>
              <a:gd name="connsiteY4" fmla="*/ 0 h 447675"/>
              <a:gd name="connsiteX5" fmla="*/ 219075 w 219075"/>
              <a:gd name="connsiteY5" fmla="*/ 0 h 447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9075" h="447675">
                <a:moveTo>
                  <a:pt x="219075" y="0"/>
                </a:moveTo>
                <a:lnTo>
                  <a:pt x="219075" y="447675"/>
                </a:lnTo>
                <a:lnTo>
                  <a:pt x="114300" y="438150"/>
                </a:lnTo>
                <a:lnTo>
                  <a:pt x="9525" y="333375"/>
                </a:lnTo>
                <a:lnTo>
                  <a:pt x="0" y="0"/>
                </a:lnTo>
                <a:lnTo>
                  <a:pt x="219075" y="0"/>
                </a:lnTo>
                <a:close/>
              </a:path>
            </a:pathLst>
          </a:cu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wrap="none" anchor="ctr"/>
          <a:lstStyle/>
          <a:p>
            <a:pPr algn="ctr">
              <a:defRPr/>
            </a:pPr>
            <a:endParaRPr lang="pt-BR">
              <a:latin typeface="Arial" charset="0"/>
            </a:endParaRPr>
          </a:p>
        </p:txBody>
      </p:sp>
      <p:sp>
        <p:nvSpPr>
          <p:cNvPr id="111" name="Forma livre 110">
            <a:extLst>
              <a:ext uri="{FF2B5EF4-FFF2-40B4-BE49-F238E27FC236}">
                <a16:creationId xmlns:a16="http://schemas.microsoft.com/office/drawing/2014/main" id="{2D487AAA-6AE7-49B7-8BE5-877A1069041C}"/>
              </a:ext>
            </a:extLst>
          </p:cNvPr>
          <p:cNvSpPr/>
          <p:nvPr/>
        </p:nvSpPr>
        <p:spPr bwMode="auto">
          <a:xfrm>
            <a:off x="7620000" y="3276600"/>
            <a:ext cx="201600" cy="432000"/>
          </a:xfrm>
          <a:custGeom>
            <a:avLst/>
            <a:gdLst>
              <a:gd name="connsiteX0" fmla="*/ 219075 w 219075"/>
              <a:gd name="connsiteY0" fmla="*/ 0 h 447675"/>
              <a:gd name="connsiteX1" fmla="*/ 219075 w 219075"/>
              <a:gd name="connsiteY1" fmla="*/ 447675 h 447675"/>
              <a:gd name="connsiteX2" fmla="*/ 114300 w 219075"/>
              <a:gd name="connsiteY2" fmla="*/ 438150 h 447675"/>
              <a:gd name="connsiteX3" fmla="*/ 9525 w 219075"/>
              <a:gd name="connsiteY3" fmla="*/ 333375 h 447675"/>
              <a:gd name="connsiteX4" fmla="*/ 0 w 219075"/>
              <a:gd name="connsiteY4" fmla="*/ 0 h 447675"/>
              <a:gd name="connsiteX5" fmla="*/ 219075 w 219075"/>
              <a:gd name="connsiteY5" fmla="*/ 0 h 447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9075" h="447675">
                <a:moveTo>
                  <a:pt x="219075" y="0"/>
                </a:moveTo>
                <a:lnTo>
                  <a:pt x="219075" y="447675"/>
                </a:lnTo>
                <a:lnTo>
                  <a:pt x="114300" y="438150"/>
                </a:lnTo>
                <a:lnTo>
                  <a:pt x="9525" y="333375"/>
                </a:lnTo>
                <a:lnTo>
                  <a:pt x="0" y="0"/>
                </a:lnTo>
                <a:lnTo>
                  <a:pt x="219075" y="0"/>
                </a:lnTo>
                <a:close/>
              </a:path>
            </a:pathLst>
          </a:cu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>
              <a:rot lat="10800000" lon="0" rev="0"/>
            </a:camera>
            <a:lightRig rig="threePt" dir="t"/>
          </a:scene3d>
        </p:spPr>
        <p:txBody>
          <a:bodyPr wrap="none" anchor="ctr"/>
          <a:lstStyle/>
          <a:p>
            <a:pPr algn="ctr">
              <a:defRPr/>
            </a:pPr>
            <a:endParaRPr lang="pt-BR">
              <a:latin typeface="Arial" charset="0"/>
            </a:endParaRPr>
          </a:p>
        </p:txBody>
      </p:sp>
      <p:sp>
        <p:nvSpPr>
          <p:cNvPr id="15426" name="Rectangle 114">
            <a:extLst>
              <a:ext uri="{FF2B5EF4-FFF2-40B4-BE49-F238E27FC236}">
                <a16:creationId xmlns:a16="http://schemas.microsoft.com/office/drawing/2014/main" id="{AFC3F18F-FF37-4F2A-925B-5740E501A618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7560470" y="4021932"/>
            <a:ext cx="320675" cy="201613"/>
          </a:xfrm>
          <a:prstGeom prst="rect">
            <a:avLst/>
          </a:prstGeom>
          <a:solidFill>
            <a:srgbClr val="FF66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27" name="Rectangle 114">
            <a:extLst>
              <a:ext uri="{FF2B5EF4-FFF2-40B4-BE49-F238E27FC236}">
                <a16:creationId xmlns:a16="http://schemas.microsoft.com/office/drawing/2014/main" id="{70D80546-138E-43AB-93AB-8013F6EDDA3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789070" y="4021932"/>
            <a:ext cx="320675" cy="201613"/>
          </a:xfrm>
          <a:prstGeom prst="rect">
            <a:avLst/>
          </a:prstGeom>
          <a:solidFill>
            <a:srgbClr val="FF66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28" name="Retângulo 113">
            <a:extLst>
              <a:ext uri="{FF2B5EF4-FFF2-40B4-BE49-F238E27FC236}">
                <a16:creationId xmlns:a16="http://schemas.microsoft.com/office/drawing/2014/main" id="{327D4A90-FA84-4A1D-9B07-DD07E76E9C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895600"/>
            <a:ext cx="46038" cy="228600"/>
          </a:xfrm>
          <a:prstGeom prst="rect">
            <a:avLst/>
          </a:prstGeom>
          <a:solidFill>
            <a:srgbClr val="FF6600"/>
          </a:solidFill>
          <a:ln w="31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29" name="Retângulo 117">
            <a:extLst>
              <a:ext uri="{FF2B5EF4-FFF2-40B4-BE49-F238E27FC236}">
                <a16:creationId xmlns:a16="http://schemas.microsoft.com/office/drawing/2014/main" id="{9D3D81F5-54A7-4788-A520-1A69EA4DA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3048000"/>
            <a:ext cx="304800" cy="152400"/>
          </a:xfrm>
          <a:prstGeom prst="rect">
            <a:avLst/>
          </a:prstGeom>
          <a:solidFill>
            <a:srgbClr val="F6640A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30" name="Rectangle 185">
            <a:extLst>
              <a:ext uri="{FF2B5EF4-FFF2-40B4-BE49-F238E27FC236}">
                <a16:creationId xmlns:a16="http://schemas.microsoft.com/office/drawing/2014/main" id="{A5117684-AC19-45DA-8B35-C4A889634143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772400" y="2895600"/>
            <a:ext cx="304800" cy="107950"/>
          </a:xfrm>
          <a:prstGeom prst="rect">
            <a:avLst/>
          </a:prstGeom>
          <a:solidFill>
            <a:srgbClr val="F6640A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31" name="Rectangle 185">
            <a:extLst>
              <a:ext uri="{FF2B5EF4-FFF2-40B4-BE49-F238E27FC236}">
                <a16:creationId xmlns:a16="http://schemas.microsoft.com/office/drawing/2014/main" id="{01C321DC-1CD6-4186-AFF0-26080E4C4E1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838701" y="30099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" name="Rectangle 185">
            <a:extLst>
              <a:ext uri="{FF2B5EF4-FFF2-40B4-BE49-F238E27FC236}">
                <a16:creationId xmlns:a16="http://schemas.microsoft.com/office/drawing/2014/main" id="{B90D7B9D-C4D4-426D-93B8-0F13A856B6A2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114800" y="3124200"/>
            <a:ext cx="252000" cy="90000"/>
          </a:xfrm>
          <a:prstGeom prst="rect">
            <a:avLst/>
          </a:prstGeom>
          <a:solidFill>
            <a:srgbClr val="F6640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wrap="none" anchor="ctr"/>
          <a:lstStyle/>
          <a:p>
            <a:pPr algn="ctr">
              <a:defRPr/>
            </a:pPr>
            <a:endParaRPr lang="pt-BR">
              <a:latin typeface="Arial" charset="0"/>
            </a:endParaRPr>
          </a:p>
        </p:txBody>
      </p:sp>
      <p:sp>
        <p:nvSpPr>
          <p:cNvPr id="159" name="Retângulo 158">
            <a:extLst>
              <a:ext uri="{FF2B5EF4-FFF2-40B4-BE49-F238E27FC236}">
                <a16:creationId xmlns:a16="http://schemas.microsoft.com/office/drawing/2014/main" id="{D4EDF69A-3DE3-4F21-ACFE-7FD01D5C0FC9}"/>
              </a:ext>
            </a:extLst>
          </p:cNvPr>
          <p:cNvSpPr/>
          <p:nvPr/>
        </p:nvSpPr>
        <p:spPr bwMode="auto">
          <a:xfrm>
            <a:off x="7010400" y="3200400"/>
            <a:ext cx="36000" cy="108000"/>
          </a:xfrm>
          <a:prstGeom prst="rect">
            <a:avLst/>
          </a:prstGeom>
          <a:solidFill>
            <a:srgbClr val="FF66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wrap="none" anchor="ctr"/>
          <a:lstStyle/>
          <a:p>
            <a:pPr algn="ctr">
              <a:defRPr/>
            </a:pPr>
            <a:endParaRPr lang="pt-BR">
              <a:latin typeface="Arial" charset="0"/>
            </a:endParaRPr>
          </a:p>
        </p:txBody>
      </p:sp>
      <p:cxnSp>
        <p:nvCxnSpPr>
          <p:cNvPr id="15435" name="Conector de seta reta 161">
            <a:extLst>
              <a:ext uri="{FF2B5EF4-FFF2-40B4-BE49-F238E27FC236}">
                <a16:creationId xmlns:a16="http://schemas.microsoft.com/office/drawing/2014/main" id="{12973091-E21A-416C-9466-E49C4B624623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4000500" y="4381500"/>
            <a:ext cx="3810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36" name="Conector de seta reta 166">
            <a:extLst>
              <a:ext uri="{FF2B5EF4-FFF2-40B4-BE49-F238E27FC236}">
                <a16:creationId xmlns:a16="http://schemas.microsoft.com/office/drawing/2014/main" id="{4589E982-127D-4813-A6FD-9342B8F4EA3B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7810500" y="4457700"/>
            <a:ext cx="3810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441" name="Rectangle 114">
            <a:extLst>
              <a:ext uri="{FF2B5EF4-FFF2-40B4-BE49-F238E27FC236}">
                <a16:creationId xmlns:a16="http://schemas.microsoft.com/office/drawing/2014/main" id="{9C602EB5-EA72-4CBB-9233-57819699B99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181601" y="2895601"/>
            <a:ext cx="320675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42" name="Rectangle 114">
            <a:extLst>
              <a:ext uri="{FF2B5EF4-FFF2-40B4-BE49-F238E27FC236}">
                <a16:creationId xmlns:a16="http://schemas.microsoft.com/office/drawing/2014/main" id="{F39CD36D-B6CD-42D4-A7DE-9E01621FD611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181601" y="3124201"/>
            <a:ext cx="320675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43" name="Rectangle 114">
            <a:extLst>
              <a:ext uri="{FF2B5EF4-FFF2-40B4-BE49-F238E27FC236}">
                <a16:creationId xmlns:a16="http://schemas.microsoft.com/office/drawing/2014/main" id="{EDA130B1-80B4-4D30-A555-E709A4E75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1" y="2895601"/>
            <a:ext cx="320675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44" name="Rectangle 185">
            <a:extLst>
              <a:ext uri="{FF2B5EF4-FFF2-40B4-BE49-F238E27FC236}">
                <a16:creationId xmlns:a16="http://schemas.microsoft.com/office/drawing/2014/main" id="{72EBE47C-1896-482C-8F81-651E7C51421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610101" y="30099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45" name="Rectangle 185">
            <a:extLst>
              <a:ext uri="{FF2B5EF4-FFF2-40B4-BE49-F238E27FC236}">
                <a16:creationId xmlns:a16="http://schemas.microsoft.com/office/drawing/2014/main" id="{75E20EA8-FAA5-42F8-808A-9F6EF2F05B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1" y="35052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46" name="Rectangle 185">
            <a:extLst>
              <a:ext uri="{FF2B5EF4-FFF2-40B4-BE49-F238E27FC236}">
                <a16:creationId xmlns:a16="http://schemas.microsoft.com/office/drawing/2014/main" id="{FB5D2078-2659-41A2-A510-1AD7BCB5EE66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114801" y="37338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47" name="Rectangle 114">
            <a:extLst>
              <a:ext uri="{FF2B5EF4-FFF2-40B4-BE49-F238E27FC236}">
                <a16:creationId xmlns:a16="http://schemas.microsoft.com/office/drawing/2014/main" id="{7F41A9F0-9FDC-4D07-B4D5-66F85D784D3C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071938" y="4005263"/>
            <a:ext cx="287338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13" name="Rectangle 185">
            <a:extLst>
              <a:ext uri="{FF2B5EF4-FFF2-40B4-BE49-F238E27FC236}">
                <a16:creationId xmlns:a16="http://schemas.microsoft.com/office/drawing/2014/main" id="{5615EB99-0D8A-4080-B21E-70BA597B578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419600" y="3124200"/>
            <a:ext cx="72000" cy="72000"/>
          </a:xfrm>
          <a:prstGeom prst="rect">
            <a:avLst/>
          </a:prstGeom>
          <a:solidFill>
            <a:srgbClr val="F6640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wrap="none" anchor="ctr"/>
          <a:lstStyle/>
          <a:p>
            <a:pPr algn="ctr">
              <a:defRPr/>
            </a:pPr>
            <a:endParaRPr lang="pt-BR">
              <a:latin typeface="Arial" charset="0"/>
            </a:endParaRPr>
          </a:p>
        </p:txBody>
      </p:sp>
      <p:sp>
        <p:nvSpPr>
          <p:cNvPr id="15449" name="Rectangle 114">
            <a:extLst>
              <a:ext uri="{FF2B5EF4-FFF2-40B4-BE49-F238E27FC236}">
                <a16:creationId xmlns:a16="http://schemas.microsoft.com/office/drawing/2014/main" id="{27D9D2F6-A19F-43F9-B90F-F71FE959CF7F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300538" y="4005263"/>
            <a:ext cx="287338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50" name="Forma livre 118">
            <a:extLst>
              <a:ext uri="{FF2B5EF4-FFF2-40B4-BE49-F238E27FC236}">
                <a16:creationId xmlns:a16="http://schemas.microsoft.com/office/drawing/2014/main" id="{EFBB08C8-17E7-412F-B46D-1798EC252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1" y="2895600"/>
            <a:ext cx="201613" cy="395288"/>
          </a:xfrm>
          <a:custGeom>
            <a:avLst/>
            <a:gdLst>
              <a:gd name="T0" fmla="*/ 112712 w 219075"/>
              <a:gd name="T1" fmla="*/ 0 h 447675"/>
              <a:gd name="T2" fmla="*/ 112712 w 219075"/>
              <a:gd name="T3" fmla="*/ 165711 h 447675"/>
              <a:gd name="T4" fmla="*/ 58806 w 219075"/>
              <a:gd name="T5" fmla="*/ 162185 h 447675"/>
              <a:gd name="T6" fmla="*/ 4901 w 219075"/>
              <a:gd name="T7" fmla="*/ 123402 h 447675"/>
              <a:gd name="T8" fmla="*/ 0 w 219075"/>
              <a:gd name="T9" fmla="*/ 0 h 447675"/>
              <a:gd name="T10" fmla="*/ 112712 w 219075"/>
              <a:gd name="T11" fmla="*/ 0 h 44767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9075"/>
              <a:gd name="T19" fmla="*/ 0 h 447675"/>
              <a:gd name="T20" fmla="*/ 219075 w 219075"/>
              <a:gd name="T21" fmla="*/ 447675 h 44767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9075" h="447675">
                <a:moveTo>
                  <a:pt x="219075" y="0"/>
                </a:moveTo>
                <a:lnTo>
                  <a:pt x="219075" y="447675"/>
                </a:lnTo>
                <a:lnTo>
                  <a:pt x="114300" y="438150"/>
                </a:lnTo>
                <a:lnTo>
                  <a:pt x="9525" y="333375"/>
                </a:lnTo>
                <a:lnTo>
                  <a:pt x="0" y="0"/>
                </a:lnTo>
                <a:lnTo>
                  <a:pt x="219075" y="0"/>
                </a:lnTo>
                <a:close/>
              </a:path>
            </a:pathLst>
          </a:cu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451" name="Rectangle 185">
            <a:extLst>
              <a:ext uri="{FF2B5EF4-FFF2-40B4-BE49-F238E27FC236}">
                <a16:creationId xmlns:a16="http://schemas.microsoft.com/office/drawing/2014/main" id="{DB8C4E95-ED44-41FE-94DF-42B540B761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895601"/>
            <a:ext cx="395288" cy="201613"/>
          </a:xfrm>
          <a:prstGeom prst="rect">
            <a:avLst/>
          </a:prstGeom>
          <a:solidFill>
            <a:srgbClr val="F6640A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52" name="Forma livre 130">
            <a:extLst>
              <a:ext uri="{FF2B5EF4-FFF2-40B4-BE49-F238E27FC236}">
                <a16:creationId xmlns:a16="http://schemas.microsoft.com/office/drawing/2014/main" id="{5FC4D8AB-C21D-4901-9693-DEE1FA51A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1" y="3276600"/>
            <a:ext cx="428625" cy="179388"/>
          </a:xfrm>
          <a:custGeom>
            <a:avLst/>
            <a:gdLst>
              <a:gd name="T0" fmla="*/ 0 w 428625"/>
              <a:gd name="T1" fmla="*/ 0 h 228600"/>
              <a:gd name="T2" fmla="*/ 0 w 428625"/>
              <a:gd name="T3" fmla="*/ 32983 h 228600"/>
              <a:gd name="T4" fmla="*/ 428625 w 428625"/>
              <a:gd name="T5" fmla="*/ 32983 h 228600"/>
              <a:gd name="T6" fmla="*/ 428625 w 428625"/>
              <a:gd name="T7" fmla="*/ 20614 h 228600"/>
              <a:gd name="T8" fmla="*/ 428625 w 428625"/>
              <a:gd name="T9" fmla="*/ 13743 h 228600"/>
              <a:gd name="T10" fmla="*/ 314325 w 428625"/>
              <a:gd name="T11" fmla="*/ 0 h 228600"/>
              <a:gd name="T12" fmla="*/ 0 w 428625"/>
              <a:gd name="T13" fmla="*/ 0 h 2286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28625"/>
              <a:gd name="T22" fmla="*/ 0 h 228600"/>
              <a:gd name="T23" fmla="*/ 428625 w 428625"/>
              <a:gd name="T24" fmla="*/ 228600 h 228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28625" h="228600">
                <a:moveTo>
                  <a:pt x="0" y="0"/>
                </a:moveTo>
                <a:lnTo>
                  <a:pt x="0" y="228600"/>
                </a:lnTo>
                <a:lnTo>
                  <a:pt x="428625" y="228600"/>
                </a:lnTo>
                <a:lnTo>
                  <a:pt x="428625" y="142875"/>
                </a:lnTo>
                <a:lnTo>
                  <a:pt x="428625" y="95250"/>
                </a:lnTo>
                <a:lnTo>
                  <a:pt x="31432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461" name="Line 106">
            <a:extLst>
              <a:ext uri="{FF2B5EF4-FFF2-40B4-BE49-F238E27FC236}">
                <a16:creationId xmlns:a16="http://schemas.microsoft.com/office/drawing/2014/main" id="{10FBD1E7-5C50-4E19-B8DA-2ACE9D1EA1A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419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5462" name="Line 108">
            <a:extLst>
              <a:ext uri="{FF2B5EF4-FFF2-40B4-BE49-F238E27FC236}">
                <a16:creationId xmlns:a16="http://schemas.microsoft.com/office/drawing/2014/main" id="{5A7B7F3A-C0B7-496F-B25A-655765FCED58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4419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109" name="Picture 2" descr="Identidade Visual do Câmpus Votuporanga do IFSP - Instituto ...">
            <a:extLst>
              <a:ext uri="{FF2B5EF4-FFF2-40B4-BE49-F238E27FC236}">
                <a16:creationId xmlns:a16="http://schemas.microsoft.com/office/drawing/2014/main" id="{08CDAA0D-3A72-42D5-95C1-14BF54FBEC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881" b="54871"/>
          <a:stretch/>
        </p:blipFill>
        <p:spPr bwMode="auto">
          <a:xfrm>
            <a:off x="684757" y="671187"/>
            <a:ext cx="1920659" cy="149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4" name="Conector de seta reta 108">
            <a:extLst>
              <a:ext uri="{FF2B5EF4-FFF2-40B4-BE49-F238E27FC236}">
                <a16:creationId xmlns:a16="http://schemas.microsoft.com/office/drawing/2014/main" id="{F4BFBC15-B769-4367-9BC5-39E10C6A3819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4937100" y="2438401"/>
            <a:ext cx="533400" cy="111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5" name="CaixaDeTexto 114">
            <a:extLst>
              <a:ext uri="{FF2B5EF4-FFF2-40B4-BE49-F238E27FC236}">
                <a16:creationId xmlns:a16="http://schemas.microsoft.com/office/drawing/2014/main" id="{F460144E-F06E-471E-8F4D-D589FD490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00" y="2209800"/>
            <a:ext cx="60960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pt-BR" sz="1200" dirty="0">
              <a:latin typeface="Arial" charset="0"/>
            </a:endParaRPr>
          </a:p>
        </p:txBody>
      </p:sp>
      <p:cxnSp>
        <p:nvCxnSpPr>
          <p:cNvPr id="116" name="Conector de seta reta 184">
            <a:extLst>
              <a:ext uri="{FF2B5EF4-FFF2-40B4-BE49-F238E27FC236}">
                <a16:creationId xmlns:a16="http://schemas.microsoft.com/office/drawing/2014/main" id="{52DB63E3-4569-4CCD-A673-487DA89ADE34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6765900" y="2438400"/>
            <a:ext cx="533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7" name="CaixaDeTexto 131">
            <a:extLst>
              <a:ext uri="{FF2B5EF4-FFF2-40B4-BE49-F238E27FC236}">
                <a16:creationId xmlns:a16="http://schemas.microsoft.com/office/drawing/2014/main" id="{4542ECE0-FD44-4C63-96C8-B67D14A7E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0548" y="1905000"/>
            <a:ext cx="60960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pt-BR" sz="1200" dirty="0">
              <a:latin typeface="Arial" charset="0"/>
            </a:endParaRPr>
          </a:p>
        </p:txBody>
      </p:sp>
      <p:sp>
        <p:nvSpPr>
          <p:cNvPr id="118" name="CaixaDeTexto 141">
            <a:extLst>
              <a:ext uri="{FF2B5EF4-FFF2-40B4-BE49-F238E27FC236}">
                <a16:creationId xmlns:a16="http://schemas.microsoft.com/office/drawing/2014/main" id="{7BE40CD4-C46D-43C1-B178-0BFE15DA7E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5900" y="2209800"/>
            <a:ext cx="60960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pt-BR" sz="1200" dirty="0">
              <a:latin typeface="Arial" charset="0"/>
            </a:endParaRPr>
          </a:p>
        </p:txBody>
      </p:sp>
      <p:sp>
        <p:nvSpPr>
          <p:cNvPr id="119" name="Rectangle 68">
            <a:extLst>
              <a:ext uri="{FF2B5EF4-FFF2-40B4-BE49-F238E27FC236}">
                <a16:creationId xmlns:a16="http://schemas.microsoft.com/office/drawing/2014/main" id="{053BD80E-8119-4E0E-9885-BD8B6C30FF0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521501" y="1838462"/>
            <a:ext cx="220767" cy="201614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20" name="Rectangle 185">
            <a:extLst>
              <a:ext uri="{FF2B5EF4-FFF2-40B4-BE49-F238E27FC236}">
                <a16:creationId xmlns:a16="http://schemas.microsoft.com/office/drawing/2014/main" id="{297CF376-C49F-45D5-97B6-3EFFB1696A1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292901" y="1838462"/>
            <a:ext cx="220767" cy="201615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22" name="Rectangle 185">
            <a:extLst>
              <a:ext uri="{FF2B5EF4-FFF2-40B4-BE49-F238E27FC236}">
                <a16:creationId xmlns:a16="http://schemas.microsoft.com/office/drawing/2014/main" id="{A8D41BEC-6009-4E8D-8359-0AAA24E9489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207301" y="1838463"/>
            <a:ext cx="220767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23" name="Rectangle 185">
            <a:extLst>
              <a:ext uri="{FF2B5EF4-FFF2-40B4-BE49-F238E27FC236}">
                <a16:creationId xmlns:a16="http://schemas.microsoft.com/office/drawing/2014/main" id="{758EE760-2776-4B0B-B92A-E7757BEE6B2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750101" y="1838463"/>
            <a:ext cx="220767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24" name="Rectangle 185">
            <a:extLst>
              <a:ext uri="{FF2B5EF4-FFF2-40B4-BE49-F238E27FC236}">
                <a16:creationId xmlns:a16="http://schemas.microsoft.com/office/drawing/2014/main" id="{DF39B7B5-D371-49C0-BDD8-0A0C8B8EA6E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978701" y="1838463"/>
            <a:ext cx="220767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25" name="Rectangle 185">
            <a:extLst>
              <a:ext uri="{FF2B5EF4-FFF2-40B4-BE49-F238E27FC236}">
                <a16:creationId xmlns:a16="http://schemas.microsoft.com/office/drawing/2014/main" id="{6C32FC0F-A5E8-4B9D-93FD-373408CB347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064301" y="1838462"/>
            <a:ext cx="220767" cy="201615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cxnSp>
        <p:nvCxnSpPr>
          <p:cNvPr id="126" name="Conector reto 125">
            <a:extLst>
              <a:ext uri="{FF2B5EF4-FFF2-40B4-BE49-F238E27FC236}">
                <a16:creationId xmlns:a16="http://schemas.microsoft.com/office/drawing/2014/main" id="{7C701E46-FE85-46FA-95AF-15B2FC4D0F95}"/>
              </a:ext>
            </a:extLst>
          </p:cNvPr>
          <p:cNvCxnSpPr>
            <a:cxnSpLocks/>
          </p:cNvCxnSpPr>
          <p:nvPr/>
        </p:nvCxnSpPr>
        <p:spPr>
          <a:xfrm flipV="1">
            <a:off x="6319562" y="2153114"/>
            <a:ext cx="2195617" cy="1287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ector reto 126">
            <a:extLst>
              <a:ext uri="{FF2B5EF4-FFF2-40B4-BE49-F238E27FC236}">
                <a16:creationId xmlns:a16="http://schemas.microsoft.com/office/drawing/2014/main" id="{7D66BB8B-3101-4247-9E37-A327F85798B2}"/>
              </a:ext>
            </a:extLst>
          </p:cNvPr>
          <p:cNvCxnSpPr>
            <a:cxnSpLocks/>
          </p:cNvCxnSpPr>
          <p:nvPr/>
        </p:nvCxnSpPr>
        <p:spPr>
          <a:xfrm>
            <a:off x="6721980" y="2089230"/>
            <a:ext cx="1410150" cy="0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Rectangle 185">
            <a:extLst>
              <a:ext uri="{FF2B5EF4-FFF2-40B4-BE49-F238E27FC236}">
                <a16:creationId xmlns:a16="http://schemas.microsoft.com/office/drawing/2014/main" id="{BBC8ADEE-5AD9-49F7-BBCC-6F0A21970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0877" y="1833353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29" name="Rectangle 185">
            <a:extLst>
              <a:ext uri="{FF2B5EF4-FFF2-40B4-BE49-F238E27FC236}">
                <a16:creationId xmlns:a16="http://schemas.microsoft.com/office/drawing/2014/main" id="{8C4FF496-F154-40C2-A836-AF5A871F723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188500" y="1838468"/>
            <a:ext cx="220767" cy="201614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30" name="Rectangle 185">
            <a:extLst>
              <a:ext uri="{FF2B5EF4-FFF2-40B4-BE49-F238E27FC236}">
                <a16:creationId xmlns:a16="http://schemas.microsoft.com/office/drawing/2014/main" id="{5C49EED4-A2D5-49B0-B444-4A64C90D53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6677" y="1833353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31" name="Rectangle 185">
            <a:extLst>
              <a:ext uri="{FF2B5EF4-FFF2-40B4-BE49-F238E27FC236}">
                <a16:creationId xmlns:a16="http://schemas.microsoft.com/office/drawing/2014/main" id="{D1D82E97-7096-4F56-ABF0-0A3CDACE2B1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874300" y="1847633"/>
            <a:ext cx="220767" cy="183285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cxnSp>
        <p:nvCxnSpPr>
          <p:cNvPr id="132" name="Conector reto 131">
            <a:extLst>
              <a:ext uri="{FF2B5EF4-FFF2-40B4-BE49-F238E27FC236}">
                <a16:creationId xmlns:a16="http://schemas.microsoft.com/office/drawing/2014/main" id="{1B250D6F-C702-4372-A31A-FFE9C23F02B3}"/>
              </a:ext>
            </a:extLst>
          </p:cNvPr>
          <p:cNvCxnSpPr>
            <a:cxnSpLocks/>
          </p:cNvCxnSpPr>
          <p:nvPr/>
        </p:nvCxnSpPr>
        <p:spPr>
          <a:xfrm flipV="1">
            <a:off x="3619575" y="2169034"/>
            <a:ext cx="2195617" cy="1287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ector reto 132">
            <a:extLst>
              <a:ext uri="{FF2B5EF4-FFF2-40B4-BE49-F238E27FC236}">
                <a16:creationId xmlns:a16="http://schemas.microsoft.com/office/drawing/2014/main" id="{2C3FB75F-7229-487F-B31A-F1B2110A825E}"/>
              </a:ext>
            </a:extLst>
          </p:cNvPr>
          <p:cNvCxnSpPr>
            <a:cxnSpLocks/>
          </p:cNvCxnSpPr>
          <p:nvPr/>
        </p:nvCxnSpPr>
        <p:spPr>
          <a:xfrm>
            <a:off x="4062937" y="2105150"/>
            <a:ext cx="1410150" cy="0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Rectangle 185">
            <a:extLst>
              <a:ext uri="{FF2B5EF4-FFF2-40B4-BE49-F238E27FC236}">
                <a16:creationId xmlns:a16="http://schemas.microsoft.com/office/drawing/2014/main" id="{6CF6EF9A-2901-4E93-BCEC-8CD6D19BB7F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891104" y="1620104"/>
            <a:ext cx="220767" cy="201615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39" name="Rectangle 114">
            <a:extLst>
              <a:ext uri="{FF2B5EF4-FFF2-40B4-BE49-F238E27FC236}">
                <a16:creationId xmlns:a16="http://schemas.microsoft.com/office/drawing/2014/main" id="{63E3EE1E-843D-4877-8EFD-A9C6943DA6B9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115633" y="1614989"/>
            <a:ext cx="320675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1" name="Rectangle 114">
            <a:extLst>
              <a:ext uri="{FF2B5EF4-FFF2-40B4-BE49-F238E27FC236}">
                <a16:creationId xmlns:a16="http://schemas.microsoft.com/office/drawing/2014/main" id="{A0DD5F32-76BA-4CFB-8464-7FA7421CD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3409" y="1624153"/>
            <a:ext cx="291523" cy="18328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2" name="Rectangle 185">
            <a:extLst>
              <a:ext uri="{FF2B5EF4-FFF2-40B4-BE49-F238E27FC236}">
                <a16:creationId xmlns:a16="http://schemas.microsoft.com/office/drawing/2014/main" id="{5273C8D9-26BA-4020-AC6A-9E49A169313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676152" y="1620104"/>
            <a:ext cx="220767" cy="201614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" name="Rectangle 185">
            <a:extLst>
              <a:ext uri="{FF2B5EF4-FFF2-40B4-BE49-F238E27FC236}">
                <a16:creationId xmlns:a16="http://schemas.microsoft.com/office/drawing/2014/main" id="{409D7D8E-C599-4AE8-966A-CE6E2C194F9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353632" y="1638868"/>
            <a:ext cx="72000" cy="72000"/>
          </a:xfrm>
          <a:prstGeom prst="rect">
            <a:avLst/>
          </a:prstGeom>
          <a:solidFill>
            <a:srgbClr val="F6640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wrap="none" anchor="ctr"/>
          <a:lstStyle/>
          <a:p>
            <a:pPr algn="ctr">
              <a:defRPr/>
            </a:pPr>
            <a:endParaRPr lang="pt-BR">
              <a:latin typeface="Arial" charset="0"/>
            </a:endParaRPr>
          </a:p>
        </p:txBody>
      </p:sp>
      <p:sp>
        <p:nvSpPr>
          <p:cNvPr id="144" name="Forma livre 118">
            <a:extLst>
              <a:ext uri="{FF2B5EF4-FFF2-40B4-BE49-F238E27FC236}">
                <a16:creationId xmlns:a16="http://schemas.microsoft.com/office/drawing/2014/main" id="{C2873F1C-B7D4-4EB4-8CB7-2CCB74F8A8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8663" y="1615673"/>
            <a:ext cx="243953" cy="202846"/>
          </a:xfrm>
          <a:custGeom>
            <a:avLst/>
            <a:gdLst>
              <a:gd name="T0" fmla="*/ 112712 w 219075"/>
              <a:gd name="T1" fmla="*/ 0 h 447675"/>
              <a:gd name="T2" fmla="*/ 112712 w 219075"/>
              <a:gd name="T3" fmla="*/ 165711 h 447675"/>
              <a:gd name="T4" fmla="*/ 58806 w 219075"/>
              <a:gd name="T5" fmla="*/ 162185 h 447675"/>
              <a:gd name="T6" fmla="*/ 4901 w 219075"/>
              <a:gd name="T7" fmla="*/ 123402 h 447675"/>
              <a:gd name="T8" fmla="*/ 0 w 219075"/>
              <a:gd name="T9" fmla="*/ 0 h 447675"/>
              <a:gd name="T10" fmla="*/ 112712 w 219075"/>
              <a:gd name="T11" fmla="*/ 0 h 44767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9075"/>
              <a:gd name="T19" fmla="*/ 0 h 447675"/>
              <a:gd name="T20" fmla="*/ 219075 w 219075"/>
              <a:gd name="T21" fmla="*/ 447675 h 44767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9075" h="447675">
                <a:moveTo>
                  <a:pt x="219075" y="0"/>
                </a:moveTo>
                <a:lnTo>
                  <a:pt x="219075" y="447675"/>
                </a:lnTo>
                <a:lnTo>
                  <a:pt x="114300" y="438150"/>
                </a:lnTo>
                <a:lnTo>
                  <a:pt x="9525" y="333375"/>
                </a:lnTo>
                <a:lnTo>
                  <a:pt x="0" y="0"/>
                </a:lnTo>
                <a:lnTo>
                  <a:pt x="219075" y="0"/>
                </a:lnTo>
                <a:close/>
              </a:path>
            </a:pathLst>
          </a:cu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46" name="Conector reto 145">
            <a:extLst>
              <a:ext uri="{FF2B5EF4-FFF2-40B4-BE49-F238E27FC236}">
                <a16:creationId xmlns:a16="http://schemas.microsoft.com/office/drawing/2014/main" id="{7542D4A5-1C67-4652-9CC4-804BD806F54B}"/>
              </a:ext>
            </a:extLst>
          </p:cNvPr>
          <p:cNvCxnSpPr>
            <a:cxnSpLocks/>
          </p:cNvCxnSpPr>
          <p:nvPr/>
        </p:nvCxnSpPr>
        <p:spPr>
          <a:xfrm>
            <a:off x="4024265" y="1834466"/>
            <a:ext cx="1410150" cy="0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ctangle 185">
            <a:extLst>
              <a:ext uri="{FF2B5EF4-FFF2-40B4-BE49-F238E27FC236}">
                <a16:creationId xmlns:a16="http://schemas.microsoft.com/office/drawing/2014/main" id="{B1D08B99-9B6F-4B94-A08C-9FE7AE79123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554704" y="1567789"/>
            <a:ext cx="220767" cy="201615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8" name="Rectangle 114">
            <a:extLst>
              <a:ext uri="{FF2B5EF4-FFF2-40B4-BE49-F238E27FC236}">
                <a16:creationId xmlns:a16="http://schemas.microsoft.com/office/drawing/2014/main" id="{B7991CFC-180C-4BE7-8943-4F3F5D5EF3F9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793809" y="1552593"/>
            <a:ext cx="291523" cy="221774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9" name="Rectangle 114">
            <a:extLst>
              <a:ext uri="{FF2B5EF4-FFF2-40B4-BE49-F238E27FC236}">
                <a16:creationId xmlns:a16="http://schemas.microsoft.com/office/drawing/2014/main" id="{B4ED73C6-8A75-444E-A4F3-D85FE664B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7009" y="1552278"/>
            <a:ext cx="256405" cy="202846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0" name="Rectangle 185">
            <a:extLst>
              <a:ext uri="{FF2B5EF4-FFF2-40B4-BE49-F238E27FC236}">
                <a16:creationId xmlns:a16="http://schemas.microsoft.com/office/drawing/2014/main" id="{6E5445CB-F56A-4AA3-9CC7-5757FCF1DBF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187118" y="1413998"/>
            <a:ext cx="212039" cy="473400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1" name="Rectangle 185">
            <a:extLst>
              <a:ext uri="{FF2B5EF4-FFF2-40B4-BE49-F238E27FC236}">
                <a16:creationId xmlns:a16="http://schemas.microsoft.com/office/drawing/2014/main" id="{5CC9702E-8295-46F5-A9AF-B31AFD3F76E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017232" y="1586553"/>
            <a:ext cx="72000" cy="72000"/>
          </a:xfrm>
          <a:prstGeom prst="rect">
            <a:avLst/>
          </a:prstGeom>
          <a:solidFill>
            <a:srgbClr val="F6640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wrap="none" anchor="ctr"/>
          <a:lstStyle/>
          <a:p>
            <a:pPr algn="ctr">
              <a:defRPr/>
            </a:pPr>
            <a:endParaRPr lang="pt-BR">
              <a:latin typeface="Arial" charset="0"/>
            </a:endParaRPr>
          </a:p>
        </p:txBody>
      </p:sp>
      <p:cxnSp>
        <p:nvCxnSpPr>
          <p:cNvPr id="154" name="Conector reto 153">
            <a:extLst>
              <a:ext uri="{FF2B5EF4-FFF2-40B4-BE49-F238E27FC236}">
                <a16:creationId xmlns:a16="http://schemas.microsoft.com/office/drawing/2014/main" id="{2459B2E7-2155-4033-9F2F-DDB9100AECF0}"/>
              </a:ext>
            </a:extLst>
          </p:cNvPr>
          <p:cNvCxnSpPr>
            <a:cxnSpLocks/>
          </p:cNvCxnSpPr>
          <p:nvPr/>
        </p:nvCxnSpPr>
        <p:spPr>
          <a:xfrm>
            <a:off x="6686325" y="1806144"/>
            <a:ext cx="1410150" cy="0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CaixaDeTexto 154">
            <a:extLst>
              <a:ext uri="{FF2B5EF4-FFF2-40B4-BE49-F238E27FC236}">
                <a16:creationId xmlns:a16="http://schemas.microsoft.com/office/drawing/2014/main" id="{C2BF09E6-FF0B-4C66-A930-879A27A011E2}"/>
              </a:ext>
            </a:extLst>
          </p:cNvPr>
          <p:cNvSpPr txBox="1"/>
          <p:nvPr/>
        </p:nvSpPr>
        <p:spPr>
          <a:xfrm>
            <a:off x="4548121" y="136052"/>
            <a:ext cx="360334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altLang="pt-BR" sz="3200" dirty="0">
                <a:latin typeface="Arial Black" panose="020B0A04020102020204" pitchFamily="34" charset="0"/>
              </a:rPr>
              <a:t>3ª Parte</a:t>
            </a:r>
            <a:endParaRPr lang="ibb-NG" sz="3200" dirty="0"/>
          </a:p>
        </p:txBody>
      </p:sp>
      <p:sp>
        <p:nvSpPr>
          <p:cNvPr id="156" name="CaixaDeTexto 155">
            <a:extLst>
              <a:ext uri="{FF2B5EF4-FFF2-40B4-BE49-F238E27FC236}">
                <a16:creationId xmlns:a16="http://schemas.microsoft.com/office/drawing/2014/main" id="{15603E61-2C5C-4258-90DE-0A8A27412567}"/>
              </a:ext>
            </a:extLst>
          </p:cNvPr>
          <p:cNvSpPr txBox="1"/>
          <p:nvPr/>
        </p:nvSpPr>
        <p:spPr>
          <a:xfrm>
            <a:off x="3398293" y="777494"/>
            <a:ext cx="574229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altLang="pt-BR" sz="3200" dirty="0">
                <a:latin typeface="Arial Black" panose="020B0A04020102020204" pitchFamily="34" charset="0"/>
              </a:rPr>
              <a:t>2ª Fiada de tijolos</a:t>
            </a:r>
            <a:endParaRPr lang="ibb-NG" sz="3200" dirty="0"/>
          </a:p>
        </p:txBody>
      </p:sp>
      <p:sp>
        <p:nvSpPr>
          <p:cNvPr id="107" name="CaixaDeTexto 106">
            <a:extLst>
              <a:ext uri="{FF2B5EF4-FFF2-40B4-BE49-F238E27FC236}">
                <a16:creationId xmlns:a16="http://schemas.microsoft.com/office/drawing/2014/main" id="{CFE38807-6079-4C58-881B-016211ED3BAF}"/>
              </a:ext>
            </a:extLst>
          </p:cNvPr>
          <p:cNvSpPr txBox="1"/>
          <p:nvPr/>
        </p:nvSpPr>
        <p:spPr>
          <a:xfrm flipH="1">
            <a:off x="3725847" y="2197284"/>
            <a:ext cx="10960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Arial Black" panose="020B0A04020102020204" pitchFamily="34" charset="0"/>
              </a:rPr>
              <a:t>VISTA</a:t>
            </a:r>
            <a:endParaRPr lang="ibb-NG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8" name="CaixaDeTexto 107">
            <a:extLst>
              <a:ext uri="{FF2B5EF4-FFF2-40B4-BE49-F238E27FC236}">
                <a16:creationId xmlns:a16="http://schemas.microsoft.com/office/drawing/2014/main" id="{70AD58C7-F7C8-48FA-B8D6-7D6B50FBED58}"/>
              </a:ext>
            </a:extLst>
          </p:cNvPr>
          <p:cNvSpPr txBox="1"/>
          <p:nvPr/>
        </p:nvSpPr>
        <p:spPr>
          <a:xfrm flipH="1">
            <a:off x="7656398" y="5158860"/>
            <a:ext cx="123739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Arial Black" panose="020B0A04020102020204" pitchFamily="34" charset="0"/>
              </a:rPr>
              <a:t>PLANTA</a:t>
            </a:r>
            <a:endParaRPr lang="ibb-NG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12" name="CaixaDeTexto 111">
            <a:extLst>
              <a:ext uri="{FF2B5EF4-FFF2-40B4-BE49-F238E27FC236}">
                <a16:creationId xmlns:a16="http://schemas.microsoft.com/office/drawing/2014/main" id="{8329A500-23F3-4F64-936E-1353F58BA4A6}"/>
              </a:ext>
            </a:extLst>
          </p:cNvPr>
          <p:cNvSpPr txBox="1"/>
          <p:nvPr/>
        </p:nvSpPr>
        <p:spPr>
          <a:xfrm flipH="1">
            <a:off x="7358433" y="2213204"/>
            <a:ext cx="10960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Arial Black" panose="020B0A04020102020204" pitchFamily="34" charset="0"/>
              </a:rPr>
              <a:t>VISTA</a:t>
            </a:r>
            <a:endParaRPr lang="ibb-NG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272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2">
            <a:extLst>
              <a:ext uri="{FF2B5EF4-FFF2-40B4-BE49-F238E27FC236}">
                <a16:creationId xmlns:a16="http://schemas.microsoft.com/office/drawing/2014/main" id="{2AB73976-3F9F-4245-8B04-6F32CE5F6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2701" y="685800"/>
            <a:ext cx="7391400" cy="5791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pt-BR" altLang="pt-BR" sz="3200" dirty="0">
                <a:latin typeface="Arial Black" panose="020B0A04020102020204" pitchFamily="34" charset="0"/>
              </a:rPr>
              <a:t>3ª Parte</a:t>
            </a:r>
          </a:p>
          <a:p>
            <a:pPr algn="ctr" eaLnBrk="1" hangingPunct="1">
              <a:spcBef>
                <a:spcPct val="20000"/>
              </a:spcBef>
            </a:pPr>
            <a:r>
              <a:rPr lang="pt-BR" altLang="pt-BR" sz="3200" dirty="0">
                <a:latin typeface="Arial Black" panose="020B0A04020102020204" pitchFamily="34" charset="0"/>
              </a:rPr>
              <a:t>3ª Fiada de tijolos</a:t>
            </a:r>
          </a:p>
        </p:txBody>
      </p:sp>
      <p:sp>
        <p:nvSpPr>
          <p:cNvPr id="14339" name="Rectangle 63">
            <a:extLst>
              <a:ext uri="{FF2B5EF4-FFF2-40B4-BE49-F238E27FC236}">
                <a16:creationId xmlns:a16="http://schemas.microsoft.com/office/drawing/2014/main" id="{8B764EDE-0285-477E-AC99-8A75719A8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3176" y="1781176"/>
            <a:ext cx="4570413" cy="34274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0" name="Line 64">
            <a:extLst>
              <a:ext uri="{FF2B5EF4-FFF2-40B4-BE49-F238E27FC236}">
                <a16:creationId xmlns:a16="http://schemas.microsoft.com/office/drawing/2014/main" id="{A0FCB422-18CA-4701-B043-42CBAF0D832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17526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41" name="Line 65">
            <a:extLst>
              <a:ext uri="{FF2B5EF4-FFF2-40B4-BE49-F238E27FC236}">
                <a16:creationId xmlns:a16="http://schemas.microsoft.com/office/drawing/2014/main" id="{A1C3A2F5-8731-4BA8-B248-4C1E266E538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44196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42" name="Rectangle 66">
            <a:extLst>
              <a:ext uri="{FF2B5EF4-FFF2-40B4-BE49-F238E27FC236}">
                <a16:creationId xmlns:a16="http://schemas.microsoft.com/office/drawing/2014/main" id="{8F525AB3-045A-4A21-8A67-43A7B1C66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1" y="41910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3" name="Rectangle 67">
            <a:extLst>
              <a:ext uri="{FF2B5EF4-FFF2-40B4-BE49-F238E27FC236}">
                <a16:creationId xmlns:a16="http://schemas.microsoft.com/office/drawing/2014/main" id="{353AB8F4-9A35-46BF-A745-12108DA59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1" y="41910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4" name="Rectangle 68">
            <a:extLst>
              <a:ext uri="{FF2B5EF4-FFF2-40B4-BE49-F238E27FC236}">
                <a16:creationId xmlns:a16="http://schemas.microsoft.com/office/drawing/2014/main" id="{E2968F64-C81C-4399-945C-85496949A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1" y="41910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5" name="Rectangle 69">
            <a:extLst>
              <a:ext uri="{FF2B5EF4-FFF2-40B4-BE49-F238E27FC236}">
                <a16:creationId xmlns:a16="http://schemas.microsoft.com/office/drawing/2014/main" id="{5A57C6CF-5953-44F0-BF40-C3CEF54E1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1" y="41910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6" name="Rectangle 70">
            <a:extLst>
              <a:ext uri="{FF2B5EF4-FFF2-40B4-BE49-F238E27FC236}">
                <a16:creationId xmlns:a16="http://schemas.microsoft.com/office/drawing/2014/main" id="{F2C7A4A2-F03E-46BF-B937-7316AADC8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1" y="41910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7" name="Rectangle 71">
            <a:extLst>
              <a:ext uri="{FF2B5EF4-FFF2-40B4-BE49-F238E27FC236}">
                <a16:creationId xmlns:a16="http://schemas.microsoft.com/office/drawing/2014/main" id="{4E7240E9-ECF7-4281-B67E-6B5751106B4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896101" y="38481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8" name="Rectangle 72">
            <a:extLst>
              <a:ext uri="{FF2B5EF4-FFF2-40B4-BE49-F238E27FC236}">
                <a16:creationId xmlns:a16="http://schemas.microsoft.com/office/drawing/2014/main" id="{D582F1C1-7D19-4B19-9839-4C0A6F97ACD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838701" y="38481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9" name="Rectangle 73">
            <a:extLst>
              <a:ext uri="{FF2B5EF4-FFF2-40B4-BE49-F238E27FC236}">
                <a16:creationId xmlns:a16="http://schemas.microsoft.com/office/drawing/2014/main" id="{5C91196D-441E-4B82-8566-D3F65C5C5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1" y="3505200"/>
            <a:ext cx="201613" cy="20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50" name="Rectangle 74">
            <a:extLst>
              <a:ext uri="{FF2B5EF4-FFF2-40B4-BE49-F238E27FC236}">
                <a16:creationId xmlns:a16="http://schemas.microsoft.com/office/drawing/2014/main" id="{7C04908D-130A-4462-A832-9D9E3B54B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1" y="3505200"/>
            <a:ext cx="201613" cy="20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53" name="Rectangle 85">
            <a:extLst>
              <a:ext uri="{FF2B5EF4-FFF2-40B4-BE49-F238E27FC236}">
                <a16:creationId xmlns:a16="http://schemas.microsoft.com/office/drawing/2014/main" id="{964C89F3-A60D-46BF-9FD4-5AFE53DE1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51816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/>
              <a:t>  </a:t>
            </a:r>
          </a:p>
        </p:txBody>
      </p:sp>
      <p:sp>
        <p:nvSpPr>
          <p:cNvPr id="14356" name="Rectangle 97">
            <a:extLst>
              <a:ext uri="{FF2B5EF4-FFF2-40B4-BE49-F238E27FC236}">
                <a16:creationId xmlns:a16="http://schemas.microsoft.com/office/drawing/2014/main" id="{552DF30B-AE7E-489A-952C-3A53D5173AC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248401" y="2514601"/>
            <a:ext cx="320675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57" name="Rectangle 98">
            <a:extLst>
              <a:ext uri="{FF2B5EF4-FFF2-40B4-BE49-F238E27FC236}">
                <a16:creationId xmlns:a16="http://schemas.microsoft.com/office/drawing/2014/main" id="{A84CA732-160C-4F84-8D62-7BAE31A7C6C3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871370" y="2647157"/>
            <a:ext cx="447675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58" name="Line 100">
            <a:extLst>
              <a:ext uri="{FF2B5EF4-FFF2-40B4-BE49-F238E27FC236}">
                <a16:creationId xmlns:a16="http://schemas.microsoft.com/office/drawing/2014/main" id="{95236C99-2225-40F8-8434-E7EEAC70BB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25146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59" name="Rectangle 103">
            <a:extLst>
              <a:ext uri="{FF2B5EF4-FFF2-40B4-BE49-F238E27FC236}">
                <a16:creationId xmlns:a16="http://schemas.microsoft.com/office/drawing/2014/main" id="{300C2A99-518D-4707-95E0-8240440B7DB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181601" y="25146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60" name="Rectangle 105">
            <a:extLst>
              <a:ext uri="{FF2B5EF4-FFF2-40B4-BE49-F238E27FC236}">
                <a16:creationId xmlns:a16="http://schemas.microsoft.com/office/drawing/2014/main" id="{11DBBCF3-409E-4167-AD4D-A25F7AEA48E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629401" y="25146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61" name="Text Box 107">
            <a:extLst>
              <a:ext uri="{FF2B5EF4-FFF2-40B4-BE49-F238E27FC236}">
                <a16:creationId xmlns:a16="http://schemas.microsoft.com/office/drawing/2014/main" id="{FC1D92A3-B0D3-468A-B12D-6DB4E6990A31}"/>
              </a:ext>
            </a:extLst>
          </p:cNvPr>
          <p:cNvSpPr txBox="1">
            <a:spLocks noChangeArrowheads="1"/>
          </p:cNvSpPr>
          <p:nvPr/>
        </p:nvSpPr>
        <p:spPr bwMode="auto">
          <a:xfrm rot="5400000" flipV="1">
            <a:off x="3876645" y="2063751"/>
            <a:ext cx="40011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pt-BR" altLang="pt-BR" sz="1400"/>
          </a:p>
        </p:txBody>
      </p:sp>
      <p:sp>
        <p:nvSpPr>
          <p:cNvPr id="14362" name="Rectangle 114">
            <a:extLst>
              <a:ext uri="{FF2B5EF4-FFF2-40B4-BE49-F238E27FC236}">
                <a16:creationId xmlns:a16="http://schemas.microsoft.com/office/drawing/2014/main" id="{9EFBD257-2330-4C58-A77D-F892515D2FC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638801" y="2514601"/>
            <a:ext cx="320675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63" name="Rectangle 115">
            <a:extLst>
              <a:ext uri="{FF2B5EF4-FFF2-40B4-BE49-F238E27FC236}">
                <a16:creationId xmlns:a16="http://schemas.microsoft.com/office/drawing/2014/main" id="{A3FE4E8E-9F60-4803-BEA8-49F5F46BBF40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956969" y="2510632"/>
            <a:ext cx="201613" cy="20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64" name="Rectangle 116">
            <a:extLst>
              <a:ext uri="{FF2B5EF4-FFF2-40B4-BE49-F238E27FC236}">
                <a16:creationId xmlns:a16="http://schemas.microsoft.com/office/drawing/2014/main" id="{B9C8AD9A-B157-4878-8163-162F6E05E039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7090569" y="2510632"/>
            <a:ext cx="201613" cy="20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65" name="Line 127">
            <a:extLst>
              <a:ext uri="{FF2B5EF4-FFF2-40B4-BE49-F238E27FC236}">
                <a16:creationId xmlns:a16="http://schemas.microsoft.com/office/drawing/2014/main" id="{055E29FB-8D9B-4952-BE17-0CF5F2F41F1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5052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66" name="Rectangle 128">
            <a:extLst>
              <a:ext uri="{FF2B5EF4-FFF2-40B4-BE49-F238E27FC236}">
                <a16:creationId xmlns:a16="http://schemas.microsoft.com/office/drawing/2014/main" id="{9E059EDC-3FF1-472A-AD09-561D4F1D39FE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874545" y="3171032"/>
            <a:ext cx="447675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cxnSp>
        <p:nvCxnSpPr>
          <p:cNvPr id="14367" name="Conector reto 79">
            <a:extLst>
              <a:ext uri="{FF2B5EF4-FFF2-40B4-BE49-F238E27FC236}">
                <a16:creationId xmlns:a16="http://schemas.microsoft.com/office/drawing/2014/main" id="{7D3306B5-49BD-49D2-BDB6-852193362E2B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4457700" y="3009900"/>
            <a:ext cx="990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68" name="Rectangle 68">
            <a:extLst>
              <a:ext uri="{FF2B5EF4-FFF2-40B4-BE49-F238E27FC236}">
                <a16:creationId xmlns:a16="http://schemas.microsoft.com/office/drawing/2014/main" id="{3EB281F8-D785-4206-8E90-71C66140955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457701" y="30099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69" name="Rectangle 185">
            <a:extLst>
              <a:ext uri="{FF2B5EF4-FFF2-40B4-BE49-F238E27FC236}">
                <a16:creationId xmlns:a16="http://schemas.microsoft.com/office/drawing/2014/main" id="{E28EC3AC-23E5-4F33-9677-429EEDDB760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229101" y="30099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70" name="Rectangle 185">
            <a:extLst>
              <a:ext uri="{FF2B5EF4-FFF2-40B4-BE49-F238E27FC236}">
                <a16:creationId xmlns:a16="http://schemas.microsoft.com/office/drawing/2014/main" id="{795B114F-D1B6-4169-A3C1-26A57AD7DE3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143501" y="30099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71" name="Rectangle 185">
            <a:extLst>
              <a:ext uri="{FF2B5EF4-FFF2-40B4-BE49-F238E27FC236}">
                <a16:creationId xmlns:a16="http://schemas.microsoft.com/office/drawing/2014/main" id="{D9A7321E-8FEE-4729-85BE-158E48B2246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686301" y="30099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72" name="Rectangle 185">
            <a:extLst>
              <a:ext uri="{FF2B5EF4-FFF2-40B4-BE49-F238E27FC236}">
                <a16:creationId xmlns:a16="http://schemas.microsoft.com/office/drawing/2014/main" id="{431BCADE-FC43-4C5F-A619-3C8FFE8F2F1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914901" y="30099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cxnSp>
        <p:nvCxnSpPr>
          <p:cNvPr id="92" name="Conector reto 91">
            <a:extLst>
              <a:ext uri="{FF2B5EF4-FFF2-40B4-BE49-F238E27FC236}">
                <a16:creationId xmlns:a16="http://schemas.microsoft.com/office/drawing/2014/main" id="{00D561B2-3F7D-4A5F-8220-B4EDE8CECE44}"/>
              </a:ext>
            </a:extLst>
          </p:cNvPr>
          <p:cNvCxnSpPr/>
          <p:nvPr/>
        </p:nvCxnSpPr>
        <p:spPr bwMode="auto">
          <a:xfrm rot="5400000">
            <a:off x="3773488" y="2552700"/>
            <a:ext cx="684212" cy="1588"/>
          </a:xfrm>
          <a:prstGeom prst="line">
            <a:avLst/>
          </a:prstGeom>
          <a:solidFill>
            <a:srgbClr val="FF6600"/>
          </a:solidFill>
          <a:ln w="31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374" name="Rectangle 185">
            <a:extLst>
              <a:ext uri="{FF2B5EF4-FFF2-40B4-BE49-F238E27FC236}">
                <a16:creationId xmlns:a16="http://schemas.microsoft.com/office/drawing/2014/main" id="{C9F3FEFD-8018-4B95-9A69-FA917C1DA03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000501" y="30099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75" name="Rectangle 185">
            <a:extLst>
              <a:ext uri="{FF2B5EF4-FFF2-40B4-BE49-F238E27FC236}">
                <a16:creationId xmlns:a16="http://schemas.microsoft.com/office/drawing/2014/main" id="{69071FDB-64F0-45DA-B245-D90CCECCB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1" y="40386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76" name="Rectangle 185">
            <a:extLst>
              <a:ext uri="{FF2B5EF4-FFF2-40B4-BE49-F238E27FC236}">
                <a16:creationId xmlns:a16="http://schemas.microsoft.com/office/drawing/2014/main" id="{D835C12F-50D0-48CF-9BD8-98CC580D4149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114801" y="35814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77" name="Rectangle 185">
            <a:extLst>
              <a:ext uri="{FF2B5EF4-FFF2-40B4-BE49-F238E27FC236}">
                <a16:creationId xmlns:a16="http://schemas.microsoft.com/office/drawing/2014/main" id="{1EFC4FE6-0FA3-4230-A057-6D0987708F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1" y="38100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78" name="Rectangle 185">
            <a:extLst>
              <a:ext uri="{FF2B5EF4-FFF2-40B4-BE49-F238E27FC236}">
                <a16:creationId xmlns:a16="http://schemas.microsoft.com/office/drawing/2014/main" id="{F847F894-E07E-4BCF-866E-FAF7D0E8F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1" y="33528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cxnSp>
        <p:nvCxnSpPr>
          <p:cNvPr id="14379" name="Conector de seta reta 108">
            <a:extLst>
              <a:ext uri="{FF2B5EF4-FFF2-40B4-BE49-F238E27FC236}">
                <a16:creationId xmlns:a16="http://schemas.microsoft.com/office/drawing/2014/main" id="{0C55E5D0-5ED0-4D66-8437-9527196A51FE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4953000" y="2438401"/>
            <a:ext cx="533400" cy="111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80" name="Conector de seta reta 115">
            <a:extLst>
              <a:ext uri="{FF2B5EF4-FFF2-40B4-BE49-F238E27FC236}">
                <a16:creationId xmlns:a16="http://schemas.microsoft.com/office/drawing/2014/main" id="{FA28F433-7D1F-40BF-BB14-17E08D122CA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038600" y="2900364"/>
            <a:ext cx="0" cy="13430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" name="CaixaDeTexto 120">
            <a:extLst>
              <a:ext uri="{FF2B5EF4-FFF2-40B4-BE49-F238E27FC236}">
                <a16:creationId xmlns:a16="http://schemas.microsoft.com/office/drawing/2014/main" id="{EE5947DB-0DAB-4C6C-9E6B-963BBEB96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895601"/>
            <a:ext cx="457200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pt-BR" sz="1200" dirty="0">
              <a:latin typeface="Arial" charset="0"/>
            </a:endParaRPr>
          </a:p>
        </p:txBody>
      </p:sp>
      <p:sp>
        <p:nvSpPr>
          <p:cNvPr id="122" name="CaixaDeTexto 121">
            <a:extLst>
              <a:ext uri="{FF2B5EF4-FFF2-40B4-BE49-F238E27FC236}">
                <a16:creationId xmlns:a16="http://schemas.microsoft.com/office/drawing/2014/main" id="{B84B71AE-3D42-4F84-A94A-3BFAA3CDD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495801"/>
            <a:ext cx="609600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200" dirty="0">
                <a:latin typeface="Arial" charset="0"/>
              </a:rPr>
              <a:t>37 cm</a:t>
            </a:r>
          </a:p>
        </p:txBody>
      </p:sp>
      <p:cxnSp>
        <p:nvCxnSpPr>
          <p:cNvPr id="130" name="Conector reto 129">
            <a:extLst>
              <a:ext uri="{FF2B5EF4-FFF2-40B4-BE49-F238E27FC236}">
                <a16:creationId xmlns:a16="http://schemas.microsoft.com/office/drawing/2014/main" id="{DF324E4A-A560-4785-9970-64D62BFC869E}"/>
              </a:ext>
            </a:extLst>
          </p:cNvPr>
          <p:cNvCxnSpPr/>
          <p:nvPr/>
        </p:nvCxnSpPr>
        <p:spPr bwMode="auto">
          <a:xfrm rot="5400000">
            <a:off x="5143501" y="2552701"/>
            <a:ext cx="685800" cy="3175"/>
          </a:xfrm>
          <a:prstGeom prst="line">
            <a:avLst/>
          </a:prstGeom>
          <a:solidFill>
            <a:srgbClr val="FF6600"/>
          </a:solidFill>
          <a:ln w="31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384" name="Conector reto 138">
            <a:extLst>
              <a:ext uri="{FF2B5EF4-FFF2-40B4-BE49-F238E27FC236}">
                <a16:creationId xmlns:a16="http://schemas.microsoft.com/office/drawing/2014/main" id="{46F1AE78-E34A-4579-B29A-AB94D429FF1A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4724400" y="2667000"/>
            <a:ext cx="458788" cy="1588"/>
          </a:xfrm>
          <a:prstGeom prst="line">
            <a:avLst/>
          </a:prstGeom>
          <a:noFill/>
          <a:ln w="9525" algn="ctr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2" name="CaixaDeTexto 141">
            <a:extLst>
              <a:ext uri="{FF2B5EF4-FFF2-40B4-BE49-F238E27FC236}">
                <a16:creationId xmlns:a16="http://schemas.microsoft.com/office/drawing/2014/main" id="{6A57186F-30B4-4C38-8D56-F3DF97EA4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2209800"/>
            <a:ext cx="60960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pt-BR" sz="1200" dirty="0">
              <a:latin typeface="Arial" charset="0"/>
            </a:endParaRPr>
          </a:p>
        </p:txBody>
      </p:sp>
      <p:cxnSp>
        <p:nvCxnSpPr>
          <p:cNvPr id="143" name="Conector reto 142">
            <a:extLst>
              <a:ext uri="{FF2B5EF4-FFF2-40B4-BE49-F238E27FC236}">
                <a16:creationId xmlns:a16="http://schemas.microsoft.com/office/drawing/2014/main" id="{17EE52C5-8A1B-47D0-AF54-48C42133CEBC}"/>
              </a:ext>
            </a:extLst>
          </p:cNvPr>
          <p:cNvCxnSpPr/>
          <p:nvPr/>
        </p:nvCxnSpPr>
        <p:spPr bwMode="auto">
          <a:xfrm rot="10800000">
            <a:off x="3429000" y="2895600"/>
            <a:ext cx="685800" cy="1588"/>
          </a:xfrm>
          <a:prstGeom prst="line">
            <a:avLst/>
          </a:prstGeom>
          <a:solidFill>
            <a:srgbClr val="FF6600"/>
          </a:solidFill>
          <a:ln w="31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387" name="Rectangle 185">
            <a:extLst>
              <a:ext uri="{FF2B5EF4-FFF2-40B4-BE49-F238E27FC236}">
                <a16:creationId xmlns:a16="http://schemas.microsoft.com/office/drawing/2014/main" id="{67386255-094E-4F0E-8CC1-B06502A2D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1" y="28956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88" name="Rectangle 185">
            <a:extLst>
              <a:ext uri="{FF2B5EF4-FFF2-40B4-BE49-F238E27FC236}">
                <a16:creationId xmlns:a16="http://schemas.microsoft.com/office/drawing/2014/main" id="{08E6E7CA-8A63-4BE4-B699-1F735E146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1" y="31242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89" name="Rectangle 185">
            <a:extLst>
              <a:ext uri="{FF2B5EF4-FFF2-40B4-BE49-F238E27FC236}">
                <a16:creationId xmlns:a16="http://schemas.microsoft.com/office/drawing/2014/main" id="{99116983-CA66-41D4-B9E3-4406D0311B7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124701" y="30099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90" name="Rectangle 185">
            <a:extLst>
              <a:ext uri="{FF2B5EF4-FFF2-40B4-BE49-F238E27FC236}">
                <a16:creationId xmlns:a16="http://schemas.microsoft.com/office/drawing/2014/main" id="{33DCA983-F662-43AB-8283-AB56A04A8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1" y="28956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91" name="Rectangle 185">
            <a:extLst>
              <a:ext uri="{FF2B5EF4-FFF2-40B4-BE49-F238E27FC236}">
                <a16:creationId xmlns:a16="http://schemas.microsoft.com/office/drawing/2014/main" id="{C8C589C8-E18A-4238-A291-2AB347710F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1" y="31242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92" name="Rectangle 185">
            <a:extLst>
              <a:ext uri="{FF2B5EF4-FFF2-40B4-BE49-F238E27FC236}">
                <a16:creationId xmlns:a16="http://schemas.microsoft.com/office/drawing/2014/main" id="{39B565D1-359B-4323-8C70-645A4B42614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810501" y="30099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93" name="Rectangle 185">
            <a:extLst>
              <a:ext uri="{FF2B5EF4-FFF2-40B4-BE49-F238E27FC236}">
                <a16:creationId xmlns:a16="http://schemas.microsoft.com/office/drawing/2014/main" id="{D89633A5-C860-4CF1-8606-B01B19E5045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581901" y="36957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94" name="Rectangle 185">
            <a:extLst>
              <a:ext uri="{FF2B5EF4-FFF2-40B4-BE49-F238E27FC236}">
                <a16:creationId xmlns:a16="http://schemas.microsoft.com/office/drawing/2014/main" id="{55467713-1F71-4D6E-A09E-3EA6ED6EB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1" y="33528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95" name="Rectangle 185">
            <a:extLst>
              <a:ext uri="{FF2B5EF4-FFF2-40B4-BE49-F238E27FC236}">
                <a16:creationId xmlns:a16="http://schemas.microsoft.com/office/drawing/2014/main" id="{949A2108-D8F3-42DC-8256-6F9EF37B6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1" y="40386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96" name="Rectangle 185">
            <a:extLst>
              <a:ext uri="{FF2B5EF4-FFF2-40B4-BE49-F238E27FC236}">
                <a16:creationId xmlns:a16="http://schemas.microsoft.com/office/drawing/2014/main" id="{FA3CFE1E-E526-420B-9EB4-62E718654CA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810501" y="36957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cxnSp>
        <p:nvCxnSpPr>
          <p:cNvPr id="14397" name="Conector de seta reta 174">
            <a:extLst>
              <a:ext uri="{FF2B5EF4-FFF2-40B4-BE49-F238E27FC236}">
                <a16:creationId xmlns:a16="http://schemas.microsoft.com/office/drawing/2014/main" id="{D1444F56-E310-43B2-8EAB-FBCA125265B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953000" y="3225800"/>
            <a:ext cx="1588" cy="279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6" name="Conector reto 175">
            <a:extLst>
              <a:ext uri="{FF2B5EF4-FFF2-40B4-BE49-F238E27FC236}">
                <a16:creationId xmlns:a16="http://schemas.microsoft.com/office/drawing/2014/main" id="{62DD8D1A-83E5-47C3-B7D1-D8D3C2ABA1E4}"/>
              </a:ext>
            </a:extLst>
          </p:cNvPr>
          <p:cNvCxnSpPr/>
          <p:nvPr/>
        </p:nvCxnSpPr>
        <p:spPr bwMode="auto">
          <a:xfrm rot="10800000">
            <a:off x="8153400" y="2895600"/>
            <a:ext cx="685800" cy="1588"/>
          </a:xfrm>
          <a:prstGeom prst="line">
            <a:avLst/>
          </a:prstGeom>
          <a:solidFill>
            <a:srgbClr val="FF6600"/>
          </a:solidFill>
          <a:ln w="31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1" name="Conector reto 180">
            <a:extLst>
              <a:ext uri="{FF2B5EF4-FFF2-40B4-BE49-F238E27FC236}">
                <a16:creationId xmlns:a16="http://schemas.microsoft.com/office/drawing/2014/main" id="{8FC22390-8AC9-4DAC-A5DF-C86C0FF1F62F}"/>
              </a:ext>
            </a:extLst>
          </p:cNvPr>
          <p:cNvCxnSpPr/>
          <p:nvPr/>
        </p:nvCxnSpPr>
        <p:spPr bwMode="auto">
          <a:xfrm rot="5400000">
            <a:off x="7810500" y="2552700"/>
            <a:ext cx="687388" cy="1588"/>
          </a:xfrm>
          <a:prstGeom prst="line">
            <a:avLst/>
          </a:prstGeom>
          <a:solidFill>
            <a:srgbClr val="FF6600"/>
          </a:solidFill>
          <a:ln w="31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2" name="Conector reto 181">
            <a:extLst>
              <a:ext uri="{FF2B5EF4-FFF2-40B4-BE49-F238E27FC236}">
                <a16:creationId xmlns:a16="http://schemas.microsoft.com/office/drawing/2014/main" id="{B3005394-50FD-48E4-BAC1-3F83291293AE}"/>
              </a:ext>
            </a:extLst>
          </p:cNvPr>
          <p:cNvCxnSpPr/>
          <p:nvPr/>
        </p:nvCxnSpPr>
        <p:spPr bwMode="auto">
          <a:xfrm rot="5400000">
            <a:off x="6438900" y="2552700"/>
            <a:ext cx="687388" cy="1588"/>
          </a:xfrm>
          <a:prstGeom prst="line">
            <a:avLst/>
          </a:prstGeom>
          <a:solidFill>
            <a:srgbClr val="FF6600"/>
          </a:solidFill>
          <a:ln w="31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01" name="Conector reto 183">
            <a:extLst>
              <a:ext uri="{FF2B5EF4-FFF2-40B4-BE49-F238E27FC236}">
                <a16:creationId xmlns:a16="http://schemas.microsoft.com/office/drawing/2014/main" id="{6D62BDFA-478B-42F7-8B08-CD7DC0839AF3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7086600" y="2667000"/>
            <a:ext cx="458788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402" name="Conector de seta reta 184">
            <a:extLst>
              <a:ext uri="{FF2B5EF4-FFF2-40B4-BE49-F238E27FC236}">
                <a16:creationId xmlns:a16="http://schemas.microsoft.com/office/drawing/2014/main" id="{8EF84766-6691-49CE-B1AF-75F1ABA6A591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6781800" y="2438400"/>
            <a:ext cx="533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403" name="Conector de seta reta 188">
            <a:extLst>
              <a:ext uri="{FF2B5EF4-FFF2-40B4-BE49-F238E27FC236}">
                <a16:creationId xmlns:a16="http://schemas.microsoft.com/office/drawing/2014/main" id="{D55B480C-FFF2-4FFD-9B43-B55433B77738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8199438" y="2897189"/>
            <a:ext cx="0" cy="13430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0" name="CaixaDeTexto 189">
            <a:extLst>
              <a:ext uri="{FF2B5EF4-FFF2-40B4-BE49-F238E27FC236}">
                <a16:creationId xmlns:a16="http://schemas.microsoft.com/office/drawing/2014/main" id="{1EDFD7A9-6A9D-4749-8242-51BB618BC5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4495801"/>
            <a:ext cx="609600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200" dirty="0">
                <a:latin typeface="Arial" charset="0"/>
              </a:rPr>
              <a:t>37 cm</a:t>
            </a:r>
          </a:p>
        </p:txBody>
      </p:sp>
      <p:sp>
        <p:nvSpPr>
          <p:cNvPr id="2" name="CaixaDeTexto 131">
            <a:extLst>
              <a:ext uri="{FF2B5EF4-FFF2-40B4-BE49-F238E27FC236}">
                <a16:creationId xmlns:a16="http://schemas.microsoft.com/office/drawing/2014/main" id="{9E3684AE-DF70-47F6-A4CD-BCF2A0728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1905000"/>
            <a:ext cx="60960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pt-BR" sz="1200" dirty="0">
              <a:latin typeface="Arial" charset="0"/>
            </a:endParaRPr>
          </a:p>
        </p:txBody>
      </p:sp>
      <p:cxnSp>
        <p:nvCxnSpPr>
          <p:cNvPr id="14406" name="Conector de seta reta 184">
            <a:extLst>
              <a:ext uri="{FF2B5EF4-FFF2-40B4-BE49-F238E27FC236}">
                <a16:creationId xmlns:a16="http://schemas.microsoft.com/office/drawing/2014/main" id="{FFEBAFE4-6028-498F-AF52-27864F94AAC7}"/>
              </a:ext>
            </a:extLst>
          </p:cNvPr>
          <p:cNvCxnSpPr>
            <a:cxnSpLocks noChangeShapeType="1"/>
            <a:stCxn id="14363" idx="0"/>
          </p:cNvCxnSpPr>
          <p:nvPr/>
        </p:nvCxnSpPr>
        <p:spPr bwMode="auto">
          <a:xfrm>
            <a:off x="4953000" y="2616201"/>
            <a:ext cx="0" cy="2841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CaixaDeTexto 141">
            <a:extLst>
              <a:ext uri="{FF2B5EF4-FFF2-40B4-BE49-F238E27FC236}">
                <a16:creationId xmlns:a16="http://schemas.microsoft.com/office/drawing/2014/main" id="{C6065FDD-47E9-4D30-8830-A8E36CC88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2209800"/>
            <a:ext cx="60960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pt-BR" sz="1200" dirty="0">
              <a:latin typeface="Arial" charset="0"/>
            </a:endParaRPr>
          </a:p>
        </p:txBody>
      </p:sp>
      <p:cxnSp>
        <p:nvCxnSpPr>
          <p:cNvPr id="14408" name="Conector de seta reta 184">
            <a:extLst>
              <a:ext uri="{FF2B5EF4-FFF2-40B4-BE49-F238E27FC236}">
                <a16:creationId xmlns:a16="http://schemas.microsoft.com/office/drawing/2014/main" id="{A1383ED1-5B07-4609-BF2C-6693E6F9904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308850" y="2616200"/>
            <a:ext cx="0" cy="279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409" name="Conector de seta reta 174">
            <a:extLst>
              <a:ext uri="{FF2B5EF4-FFF2-40B4-BE49-F238E27FC236}">
                <a16:creationId xmlns:a16="http://schemas.microsoft.com/office/drawing/2014/main" id="{BDB5C192-1314-4F87-874E-D520ECDDAEA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339013" y="3224214"/>
            <a:ext cx="0" cy="2809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415" name="CaixaDeTexto 14391">
            <a:extLst>
              <a:ext uri="{FF2B5EF4-FFF2-40B4-BE49-F238E27FC236}">
                <a16:creationId xmlns:a16="http://schemas.microsoft.com/office/drawing/2014/main" id="{5551D0AA-59BC-4789-88EC-4C797DEA87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4988" y="3244851"/>
            <a:ext cx="304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400"/>
              <a:t>Y</a:t>
            </a:r>
          </a:p>
        </p:txBody>
      </p:sp>
      <p:sp>
        <p:nvSpPr>
          <p:cNvPr id="14416" name="CaixaDeTexto 14392">
            <a:extLst>
              <a:ext uri="{FF2B5EF4-FFF2-40B4-BE49-F238E27FC236}">
                <a16:creationId xmlns:a16="http://schemas.microsoft.com/office/drawing/2014/main" id="{D7F4495A-EB4B-4425-A83D-B1C6E6E89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1900" y="3246439"/>
            <a:ext cx="304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400"/>
              <a:t>Y</a:t>
            </a:r>
          </a:p>
        </p:txBody>
      </p:sp>
      <p:sp>
        <p:nvSpPr>
          <p:cNvPr id="14417" name="CaixaDeTexto 85">
            <a:extLst>
              <a:ext uri="{FF2B5EF4-FFF2-40B4-BE49-F238E27FC236}">
                <a16:creationId xmlns:a16="http://schemas.microsoft.com/office/drawing/2014/main" id="{AAF6406C-BAAD-4BCD-AED8-0DD6225D5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8014" y="2655889"/>
            <a:ext cx="3063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400"/>
              <a:t>X</a:t>
            </a:r>
          </a:p>
        </p:txBody>
      </p:sp>
      <p:sp>
        <p:nvSpPr>
          <p:cNvPr id="14418" name="CaixaDeTexto 86">
            <a:extLst>
              <a:ext uri="{FF2B5EF4-FFF2-40B4-BE49-F238E27FC236}">
                <a16:creationId xmlns:a16="http://schemas.microsoft.com/office/drawing/2014/main" id="{0C7ADB9C-242C-4812-B2D8-CFB66BDD0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6814" y="2655889"/>
            <a:ext cx="3063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400"/>
              <a:t>X</a:t>
            </a:r>
          </a:p>
        </p:txBody>
      </p:sp>
      <p:sp>
        <p:nvSpPr>
          <p:cNvPr id="14419" name="CaixaDeTexto 87">
            <a:extLst>
              <a:ext uri="{FF2B5EF4-FFF2-40B4-BE49-F238E27FC236}">
                <a16:creationId xmlns:a16="http://schemas.microsoft.com/office/drawing/2014/main" id="{0C0DAF9E-E1CC-44BE-B79A-19FD61AA3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5063" y="3273426"/>
            <a:ext cx="304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400"/>
              <a:t>X</a:t>
            </a:r>
          </a:p>
        </p:txBody>
      </p:sp>
      <p:sp>
        <p:nvSpPr>
          <p:cNvPr id="14420" name="CaixaDeTexto 88">
            <a:extLst>
              <a:ext uri="{FF2B5EF4-FFF2-40B4-BE49-F238E27FC236}">
                <a16:creationId xmlns:a16="http://schemas.microsoft.com/office/drawing/2014/main" id="{B2EF6E00-9D64-47E9-9603-5CB0A5275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488" y="3263901"/>
            <a:ext cx="304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400"/>
              <a:t>X</a:t>
            </a:r>
          </a:p>
        </p:txBody>
      </p:sp>
      <p:pic>
        <p:nvPicPr>
          <p:cNvPr id="85" name="Picture 2" descr="Identidade Visual do Câmpus Votuporanga do IFSP - Instituto ...">
            <a:extLst>
              <a:ext uri="{FF2B5EF4-FFF2-40B4-BE49-F238E27FC236}">
                <a16:creationId xmlns:a16="http://schemas.microsoft.com/office/drawing/2014/main" id="{08CDAA0D-3A72-42D5-95C1-14BF54FBEC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881" b="54871"/>
          <a:stretch/>
        </p:blipFill>
        <p:spPr bwMode="auto">
          <a:xfrm>
            <a:off x="684757" y="671187"/>
            <a:ext cx="1920659" cy="149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" name="CaixaDeTexto 77">
            <a:extLst>
              <a:ext uri="{FF2B5EF4-FFF2-40B4-BE49-F238E27FC236}">
                <a16:creationId xmlns:a16="http://schemas.microsoft.com/office/drawing/2014/main" id="{5469B484-0AFC-49AF-9733-2FDB893D2ED5}"/>
              </a:ext>
            </a:extLst>
          </p:cNvPr>
          <p:cNvSpPr txBox="1"/>
          <p:nvPr/>
        </p:nvSpPr>
        <p:spPr>
          <a:xfrm flipH="1">
            <a:off x="8666339" y="6127854"/>
            <a:ext cx="123739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Arial Black" panose="020B0A04020102020204" pitchFamily="34" charset="0"/>
              </a:rPr>
              <a:t>PLANTA</a:t>
            </a:r>
            <a:endParaRPr lang="ibb-NG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179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6">
            <a:extLst>
              <a:ext uri="{FF2B5EF4-FFF2-40B4-BE49-F238E27FC236}">
                <a16:creationId xmlns:a16="http://schemas.microsoft.com/office/drawing/2014/main" id="{595B72F0-C3F3-48B4-A3D2-3CE57C4E89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6851" y="4955285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3" name="Rectangle 67">
            <a:extLst>
              <a:ext uri="{FF2B5EF4-FFF2-40B4-BE49-F238E27FC236}">
                <a16:creationId xmlns:a16="http://schemas.microsoft.com/office/drawing/2014/main" id="{B00A178F-B8C2-44BB-A5A7-8D4206507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4051" y="4955285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C1555421-4820-4D7F-887E-9DD10C0A79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9651" y="4955285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6662A243-A5D6-4B88-9088-A22BDBBA18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1251" y="4955285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FE184F03-DF5F-44B4-9C95-A4B4C743F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2451" y="4955285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8EA1991A-C2CA-41B4-A856-7214461970B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835551" y="4612385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8" name="Rectangle 72">
            <a:extLst>
              <a:ext uri="{FF2B5EF4-FFF2-40B4-BE49-F238E27FC236}">
                <a16:creationId xmlns:a16="http://schemas.microsoft.com/office/drawing/2014/main" id="{94F37F6D-48E5-4769-B511-DF22838616B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778151" y="4612385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9" name="Rectangle 73">
            <a:extLst>
              <a:ext uri="{FF2B5EF4-FFF2-40B4-BE49-F238E27FC236}">
                <a16:creationId xmlns:a16="http://schemas.microsoft.com/office/drawing/2014/main" id="{5C069C3A-FF81-4818-8472-76527DE46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2451" y="4269484"/>
            <a:ext cx="201613" cy="20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0" name="Rectangle 74">
            <a:extLst>
              <a:ext uri="{FF2B5EF4-FFF2-40B4-BE49-F238E27FC236}">
                <a16:creationId xmlns:a16="http://schemas.microsoft.com/office/drawing/2014/main" id="{7B96289C-7E08-469F-9D99-1A247FBC53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9851" y="4269484"/>
            <a:ext cx="201613" cy="20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1" name="Rectangle 97">
            <a:extLst>
              <a:ext uri="{FF2B5EF4-FFF2-40B4-BE49-F238E27FC236}">
                <a16:creationId xmlns:a16="http://schemas.microsoft.com/office/drawing/2014/main" id="{C5B684A5-58C2-42CE-A712-FD343435658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187851" y="3278885"/>
            <a:ext cx="320675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2" name="Rectangle 98">
            <a:extLst>
              <a:ext uri="{FF2B5EF4-FFF2-40B4-BE49-F238E27FC236}">
                <a16:creationId xmlns:a16="http://schemas.microsoft.com/office/drawing/2014/main" id="{D8DB75B1-7E7A-4FB7-844B-0CB50F31C125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6810820" y="3411441"/>
            <a:ext cx="447675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3" name="Rectangle 103">
            <a:extLst>
              <a:ext uri="{FF2B5EF4-FFF2-40B4-BE49-F238E27FC236}">
                <a16:creationId xmlns:a16="http://schemas.microsoft.com/office/drawing/2014/main" id="{FB7E1DBD-F856-4738-BFE8-AAE5D1E9FA4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121051" y="3278885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" name="Rectangle 105">
            <a:extLst>
              <a:ext uri="{FF2B5EF4-FFF2-40B4-BE49-F238E27FC236}">
                <a16:creationId xmlns:a16="http://schemas.microsoft.com/office/drawing/2014/main" id="{F5380171-E6E2-4636-B4A4-42A96DBE4B65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568851" y="3278885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" name="Rectangle 114">
            <a:extLst>
              <a:ext uri="{FF2B5EF4-FFF2-40B4-BE49-F238E27FC236}">
                <a16:creationId xmlns:a16="http://schemas.microsoft.com/office/drawing/2014/main" id="{66FA2170-4929-43E7-812C-659183BD6893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578251" y="3278885"/>
            <a:ext cx="320675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6" name="Rectangle 115">
            <a:extLst>
              <a:ext uri="{FF2B5EF4-FFF2-40B4-BE49-F238E27FC236}">
                <a16:creationId xmlns:a16="http://schemas.microsoft.com/office/drawing/2014/main" id="{3123DAA3-B2D4-4C3B-83F5-85683424DC3C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896419" y="3274916"/>
            <a:ext cx="201613" cy="20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" name="Rectangle 116">
            <a:extLst>
              <a:ext uri="{FF2B5EF4-FFF2-40B4-BE49-F238E27FC236}">
                <a16:creationId xmlns:a16="http://schemas.microsoft.com/office/drawing/2014/main" id="{EFC4C450-F3BE-4DFD-A1A4-C03B9C6D51CB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8030019" y="3274916"/>
            <a:ext cx="201613" cy="20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8" name="Line 127">
            <a:extLst>
              <a:ext uri="{FF2B5EF4-FFF2-40B4-BE49-F238E27FC236}">
                <a16:creationId xmlns:a16="http://schemas.microsoft.com/office/drawing/2014/main" id="{CAE50503-0B06-402B-819F-81F81BF7023F}"/>
              </a:ext>
            </a:extLst>
          </p:cNvPr>
          <p:cNvSpPr>
            <a:spLocks noChangeShapeType="1"/>
          </p:cNvSpPr>
          <p:nvPr/>
        </p:nvSpPr>
        <p:spPr bwMode="auto">
          <a:xfrm>
            <a:off x="4749450" y="4269484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9" name="Rectangle 128">
            <a:extLst>
              <a:ext uri="{FF2B5EF4-FFF2-40B4-BE49-F238E27FC236}">
                <a16:creationId xmlns:a16="http://schemas.microsoft.com/office/drawing/2014/main" id="{7093868F-A86C-4B86-96CE-EE9CC70E6270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6813995" y="3935316"/>
            <a:ext cx="447675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" name="Rectangle 68">
            <a:extLst>
              <a:ext uri="{FF2B5EF4-FFF2-40B4-BE49-F238E27FC236}">
                <a16:creationId xmlns:a16="http://schemas.microsoft.com/office/drawing/2014/main" id="{AC24D2BA-49A5-4A71-BC79-24B915032AD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397151" y="3774185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" name="Rectangle 185">
            <a:extLst>
              <a:ext uri="{FF2B5EF4-FFF2-40B4-BE49-F238E27FC236}">
                <a16:creationId xmlns:a16="http://schemas.microsoft.com/office/drawing/2014/main" id="{2294FB38-B5C5-420B-BABB-1B9A483213E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168551" y="3774185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2" name="Rectangle 185">
            <a:extLst>
              <a:ext uri="{FF2B5EF4-FFF2-40B4-BE49-F238E27FC236}">
                <a16:creationId xmlns:a16="http://schemas.microsoft.com/office/drawing/2014/main" id="{69189D9D-A87C-43BE-8CBB-E573CE41E23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082951" y="3774185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3" name="Rectangle 185">
            <a:extLst>
              <a:ext uri="{FF2B5EF4-FFF2-40B4-BE49-F238E27FC236}">
                <a16:creationId xmlns:a16="http://schemas.microsoft.com/office/drawing/2014/main" id="{99BA052A-69B9-4259-8247-ED6CC400C7E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625751" y="3774185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4" name="Rectangle 185">
            <a:extLst>
              <a:ext uri="{FF2B5EF4-FFF2-40B4-BE49-F238E27FC236}">
                <a16:creationId xmlns:a16="http://schemas.microsoft.com/office/drawing/2014/main" id="{F3B68F4C-222F-4444-BA57-402CCB91EE7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854351" y="3774185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5" name="Rectangle 185">
            <a:extLst>
              <a:ext uri="{FF2B5EF4-FFF2-40B4-BE49-F238E27FC236}">
                <a16:creationId xmlns:a16="http://schemas.microsoft.com/office/drawing/2014/main" id="{9F3C0E7C-524E-48C9-9BD7-E1B07321200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939951" y="3774185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6" name="Rectangle 185">
            <a:extLst>
              <a:ext uri="{FF2B5EF4-FFF2-40B4-BE49-F238E27FC236}">
                <a16:creationId xmlns:a16="http://schemas.microsoft.com/office/drawing/2014/main" id="{A1002BFE-1F20-45E1-A396-5C50A968E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4251" y="4802885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7" name="Rectangle 185">
            <a:extLst>
              <a:ext uri="{FF2B5EF4-FFF2-40B4-BE49-F238E27FC236}">
                <a16:creationId xmlns:a16="http://schemas.microsoft.com/office/drawing/2014/main" id="{14043C69-6958-4E64-AA95-A28C4C20E3F5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054251" y="4345685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8" name="Rectangle 185">
            <a:extLst>
              <a:ext uri="{FF2B5EF4-FFF2-40B4-BE49-F238E27FC236}">
                <a16:creationId xmlns:a16="http://schemas.microsoft.com/office/drawing/2014/main" id="{4C843E8B-B97C-409B-A15D-2655AADE9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4251" y="4574285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9" name="Rectangle 185">
            <a:extLst>
              <a:ext uri="{FF2B5EF4-FFF2-40B4-BE49-F238E27FC236}">
                <a16:creationId xmlns:a16="http://schemas.microsoft.com/office/drawing/2014/main" id="{09DADC3C-5C5F-4184-8A50-6686E42E3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4251" y="4117085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5450B3BD-0230-407E-B47D-87CF3E452F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5850" y="3659885"/>
            <a:ext cx="457200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pt-BR" sz="1200" dirty="0">
              <a:latin typeface="Arial" charset="0"/>
            </a:endParaRPr>
          </a:p>
        </p:txBody>
      </p:sp>
      <p:cxnSp>
        <p:nvCxnSpPr>
          <p:cNvPr id="32" name="Conector reto 138">
            <a:extLst>
              <a:ext uri="{FF2B5EF4-FFF2-40B4-BE49-F238E27FC236}">
                <a16:creationId xmlns:a16="http://schemas.microsoft.com/office/drawing/2014/main" id="{BD985047-E551-4CF6-8D24-C3D75C3DAB22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5663850" y="3431284"/>
            <a:ext cx="458788" cy="1588"/>
          </a:xfrm>
          <a:prstGeom prst="line">
            <a:avLst/>
          </a:prstGeom>
          <a:noFill/>
          <a:ln w="9525" algn="ctr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" name="Rectangle 185">
            <a:extLst>
              <a:ext uri="{FF2B5EF4-FFF2-40B4-BE49-F238E27FC236}">
                <a16:creationId xmlns:a16="http://schemas.microsoft.com/office/drawing/2014/main" id="{61CA1795-3A38-4A3B-BE34-563619A7F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1251" y="3659885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34" name="Rectangle 185">
            <a:extLst>
              <a:ext uri="{FF2B5EF4-FFF2-40B4-BE49-F238E27FC236}">
                <a16:creationId xmlns:a16="http://schemas.microsoft.com/office/drawing/2014/main" id="{006D20A5-5C1B-4755-A50D-79A20321F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1251" y="3888485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35" name="Rectangle 185">
            <a:extLst>
              <a:ext uri="{FF2B5EF4-FFF2-40B4-BE49-F238E27FC236}">
                <a16:creationId xmlns:a16="http://schemas.microsoft.com/office/drawing/2014/main" id="{023763BD-2A6D-4934-B2B1-BAEFD9EA3F7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064151" y="3774185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36" name="Rectangle 185">
            <a:extLst>
              <a:ext uri="{FF2B5EF4-FFF2-40B4-BE49-F238E27FC236}">
                <a16:creationId xmlns:a16="http://schemas.microsoft.com/office/drawing/2014/main" id="{BD392B6E-9119-4BF8-B995-D302E2125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7051" y="3659885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37" name="Rectangle 185">
            <a:extLst>
              <a:ext uri="{FF2B5EF4-FFF2-40B4-BE49-F238E27FC236}">
                <a16:creationId xmlns:a16="http://schemas.microsoft.com/office/drawing/2014/main" id="{B2AF63BF-FF97-4779-B147-D0D842BA6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7051" y="3888485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38" name="Rectangle 185">
            <a:extLst>
              <a:ext uri="{FF2B5EF4-FFF2-40B4-BE49-F238E27FC236}">
                <a16:creationId xmlns:a16="http://schemas.microsoft.com/office/drawing/2014/main" id="{1F546AB3-3DBB-4890-B9B7-72AA389E2DE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749951" y="3774185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39" name="Rectangle 185">
            <a:extLst>
              <a:ext uri="{FF2B5EF4-FFF2-40B4-BE49-F238E27FC236}">
                <a16:creationId xmlns:a16="http://schemas.microsoft.com/office/drawing/2014/main" id="{C348E444-07A3-490C-819A-56AA1FDA064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521351" y="4459985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40" name="Rectangle 185">
            <a:extLst>
              <a:ext uri="{FF2B5EF4-FFF2-40B4-BE49-F238E27FC236}">
                <a16:creationId xmlns:a16="http://schemas.microsoft.com/office/drawing/2014/main" id="{A3C57C7F-28BE-4FD9-8A40-23CF28411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5651" y="4117085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41" name="Rectangle 185">
            <a:extLst>
              <a:ext uri="{FF2B5EF4-FFF2-40B4-BE49-F238E27FC236}">
                <a16:creationId xmlns:a16="http://schemas.microsoft.com/office/drawing/2014/main" id="{D81E1634-AB07-4DB5-9175-4D55A88185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5651" y="4802885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42" name="Rectangle 185">
            <a:extLst>
              <a:ext uri="{FF2B5EF4-FFF2-40B4-BE49-F238E27FC236}">
                <a16:creationId xmlns:a16="http://schemas.microsoft.com/office/drawing/2014/main" id="{C364D70F-4649-4453-8D6B-8533C1CE77D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749951" y="4459985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44" name="CaixaDeTexto 43">
            <a:extLst>
              <a:ext uri="{FF2B5EF4-FFF2-40B4-BE49-F238E27FC236}">
                <a16:creationId xmlns:a16="http://schemas.microsoft.com/office/drawing/2014/main" id="{6A3E8240-6721-4EAD-9A8E-7821AB25D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0850" y="5260085"/>
            <a:ext cx="609600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pt-BR" sz="1200" dirty="0">
              <a:latin typeface="Arial" charset="0"/>
            </a:endParaRPr>
          </a:p>
        </p:txBody>
      </p:sp>
      <p:sp>
        <p:nvSpPr>
          <p:cNvPr id="45" name="CaixaDeTexto 88">
            <a:extLst>
              <a:ext uri="{FF2B5EF4-FFF2-40B4-BE49-F238E27FC236}">
                <a16:creationId xmlns:a16="http://schemas.microsoft.com/office/drawing/2014/main" id="{5B228EAA-5CFB-4D35-AF30-B064CE46D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7938" y="4028185"/>
            <a:ext cx="304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400"/>
              <a:t>X</a:t>
            </a:r>
          </a:p>
        </p:txBody>
      </p:sp>
      <p:sp>
        <p:nvSpPr>
          <p:cNvPr id="49" name="CaixaDeTexto 48">
            <a:extLst>
              <a:ext uri="{FF2B5EF4-FFF2-40B4-BE49-F238E27FC236}">
                <a16:creationId xmlns:a16="http://schemas.microsoft.com/office/drawing/2014/main" id="{14A05075-F6A0-4471-924C-7204CBD37442}"/>
              </a:ext>
            </a:extLst>
          </p:cNvPr>
          <p:cNvSpPr txBox="1"/>
          <p:nvPr/>
        </p:nvSpPr>
        <p:spPr>
          <a:xfrm>
            <a:off x="4002209" y="351980"/>
            <a:ext cx="6093724" cy="11757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pt-BR" altLang="pt-BR" sz="3200" dirty="0">
                <a:latin typeface="Arial Black" panose="020B0A04020102020204" pitchFamily="34" charset="0"/>
              </a:rPr>
              <a:t>3ª Parte</a:t>
            </a:r>
          </a:p>
          <a:p>
            <a:pPr algn="ctr" eaLnBrk="1" hangingPunct="1">
              <a:spcBef>
                <a:spcPct val="20000"/>
              </a:spcBef>
            </a:pPr>
            <a:r>
              <a:rPr lang="pt-BR" altLang="pt-BR" sz="3200" dirty="0">
                <a:latin typeface="Arial Black" panose="020B0A04020102020204" pitchFamily="34" charset="0"/>
              </a:rPr>
              <a:t>3ª Fiada de tijolos</a:t>
            </a:r>
            <a:endParaRPr lang="ibb-NG" sz="3200" dirty="0"/>
          </a:p>
        </p:txBody>
      </p:sp>
      <p:sp>
        <p:nvSpPr>
          <p:cNvPr id="50" name="Text Box 107">
            <a:extLst>
              <a:ext uri="{FF2B5EF4-FFF2-40B4-BE49-F238E27FC236}">
                <a16:creationId xmlns:a16="http://schemas.microsoft.com/office/drawing/2014/main" id="{2AA24FF0-2105-4FA4-B300-03E0251C0BFF}"/>
              </a:ext>
            </a:extLst>
          </p:cNvPr>
          <p:cNvSpPr txBox="1">
            <a:spLocks noChangeArrowheads="1"/>
          </p:cNvSpPr>
          <p:nvPr/>
        </p:nvSpPr>
        <p:spPr bwMode="auto">
          <a:xfrm rot="5400000" flipV="1">
            <a:off x="5320711" y="2895859"/>
            <a:ext cx="40011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pt-BR" altLang="pt-BR" sz="1400"/>
          </a:p>
        </p:txBody>
      </p:sp>
      <p:sp>
        <p:nvSpPr>
          <p:cNvPr id="53" name="CaixaDeTexto 131">
            <a:extLst>
              <a:ext uri="{FF2B5EF4-FFF2-40B4-BE49-F238E27FC236}">
                <a16:creationId xmlns:a16="http://schemas.microsoft.com/office/drawing/2014/main" id="{D956D655-2065-47DE-A9CC-A0F6070A7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4006" y="2655635"/>
            <a:ext cx="60960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pt-BR" sz="1200" dirty="0">
              <a:latin typeface="Arial" charset="0"/>
            </a:endParaRPr>
          </a:p>
        </p:txBody>
      </p:sp>
      <p:sp>
        <p:nvSpPr>
          <p:cNvPr id="54" name="Rectangle 68">
            <a:extLst>
              <a:ext uri="{FF2B5EF4-FFF2-40B4-BE49-F238E27FC236}">
                <a16:creationId xmlns:a16="http://schemas.microsoft.com/office/drawing/2014/main" id="{38EC4DDE-6079-4142-B9A0-379749250D2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394959" y="2589097"/>
            <a:ext cx="220767" cy="201614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5" name="Rectangle 185">
            <a:extLst>
              <a:ext uri="{FF2B5EF4-FFF2-40B4-BE49-F238E27FC236}">
                <a16:creationId xmlns:a16="http://schemas.microsoft.com/office/drawing/2014/main" id="{05EDE21B-75CA-4A6A-AC5C-3CD434CF4C1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166359" y="2589097"/>
            <a:ext cx="220767" cy="201615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6" name="Rectangle 185">
            <a:extLst>
              <a:ext uri="{FF2B5EF4-FFF2-40B4-BE49-F238E27FC236}">
                <a16:creationId xmlns:a16="http://schemas.microsoft.com/office/drawing/2014/main" id="{C1A37B4C-A38E-4FAC-B0BA-60DB47FD265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080759" y="2589098"/>
            <a:ext cx="220767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7" name="Rectangle 185">
            <a:extLst>
              <a:ext uri="{FF2B5EF4-FFF2-40B4-BE49-F238E27FC236}">
                <a16:creationId xmlns:a16="http://schemas.microsoft.com/office/drawing/2014/main" id="{9B1E0CAB-6DDD-4155-BB71-6F3F7DDAE63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623559" y="2589098"/>
            <a:ext cx="220767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8" name="Rectangle 185">
            <a:extLst>
              <a:ext uri="{FF2B5EF4-FFF2-40B4-BE49-F238E27FC236}">
                <a16:creationId xmlns:a16="http://schemas.microsoft.com/office/drawing/2014/main" id="{E1C2CF25-FDB4-46C4-90C2-FF4396A5F49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852159" y="2589098"/>
            <a:ext cx="220767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9" name="Rectangle 185">
            <a:extLst>
              <a:ext uri="{FF2B5EF4-FFF2-40B4-BE49-F238E27FC236}">
                <a16:creationId xmlns:a16="http://schemas.microsoft.com/office/drawing/2014/main" id="{3481E9E1-6E95-4A22-BE80-915556920DC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937759" y="2589097"/>
            <a:ext cx="220767" cy="201615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cxnSp>
        <p:nvCxnSpPr>
          <p:cNvPr id="60" name="Conector reto 59">
            <a:extLst>
              <a:ext uri="{FF2B5EF4-FFF2-40B4-BE49-F238E27FC236}">
                <a16:creationId xmlns:a16="http://schemas.microsoft.com/office/drawing/2014/main" id="{4BE27BDE-1BC8-45DF-BCB8-CA19253B219D}"/>
              </a:ext>
            </a:extLst>
          </p:cNvPr>
          <p:cNvCxnSpPr>
            <a:cxnSpLocks/>
          </p:cNvCxnSpPr>
          <p:nvPr/>
        </p:nvCxnSpPr>
        <p:spPr>
          <a:xfrm flipV="1">
            <a:off x="7195134" y="2875418"/>
            <a:ext cx="2195617" cy="1287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to 60">
            <a:extLst>
              <a:ext uri="{FF2B5EF4-FFF2-40B4-BE49-F238E27FC236}">
                <a16:creationId xmlns:a16="http://schemas.microsoft.com/office/drawing/2014/main" id="{E49FB340-40EA-40B6-9FBC-E1100269CB37}"/>
              </a:ext>
            </a:extLst>
          </p:cNvPr>
          <p:cNvCxnSpPr>
            <a:cxnSpLocks/>
          </p:cNvCxnSpPr>
          <p:nvPr/>
        </p:nvCxnSpPr>
        <p:spPr>
          <a:xfrm>
            <a:off x="7595438" y="2839865"/>
            <a:ext cx="1410150" cy="0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185">
            <a:extLst>
              <a:ext uri="{FF2B5EF4-FFF2-40B4-BE49-F238E27FC236}">
                <a16:creationId xmlns:a16="http://schemas.microsoft.com/office/drawing/2014/main" id="{CD219278-99EB-40C1-926C-9ACFAEB11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4335" y="2583988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" name="Rectangle 185">
            <a:extLst>
              <a:ext uri="{FF2B5EF4-FFF2-40B4-BE49-F238E27FC236}">
                <a16:creationId xmlns:a16="http://schemas.microsoft.com/office/drawing/2014/main" id="{DCEF1446-4D72-4847-9913-D27E23E8E33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061958" y="2589103"/>
            <a:ext cx="220767" cy="201614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4" name="Rectangle 185">
            <a:extLst>
              <a:ext uri="{FF2B5EF4-FFF2-40B4-BE49-F238E27FC236}">
                <a16:creationId xmlns:a16="http://schemas.microsoft.com/office/drawing/2014/main" id="{E29F0C19-C9BF-4052-809D-5FEEC6AA6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0135" y="2583988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5" name="Rectangle 185">
            <a:extLst>
              <a:ext uri="{FF2B5EF4-FFF2-40B4-BE49-F238E27FC236}">
                <a16:creationId xmlns:a16="http://schemas.microsoft.com/office/drawing/2014/main" id="{8080DF95-0C8A-4208-BF29-6507E886E88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747758" y="2598268"/>
            <a:ext cx="220767" cy="183285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cxnSp>
        <p:nvCxnSpPr>
          <p:cNvPr id="66" name="Conector reto 65">
            <a:extLst>
              <a:ext uri="{FF2B5EF4-FFF2-40B4-BE49-F238E27FC236}">
                <a16:creationId xmlns:a16="http://schemas.microsoft.com/office/drawing/2014/main" id="{A776B1B4-1E2F-4CF4-989D-E64582CF8F7F}"/>
              </a:ext>
            </a:extLst>
          </p:cNvPr>
          <p:cNvCxnSpPr>
            <a:cxnSpLocks/>
          </p:cNvCxnSpPr>
          <p:nvPr/>
        </p:nvCxnSpPr>
        <p:spPr>
          <a:xfrm flipV="1">
            <a:off x="4493033" y="2919669"/>
            <a:ext cx="2195617" cy="1287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to 66">
            <a:extLst>
              <a:ext uri="{FF2B5EF4-FFF2-40B4-BE49-F238E27FC236}">
                <a16:creationId xmlns:a16="http://schemas.microsoft.com/office/drawing/2014/main" id="{79683E9C-3EB1-4041-A976-11A838DDEAA8}"/>
              </a:ext>
            </a:extLst>
          </p:cNvPr>
          <p:cNvCxnSpPr>
            <a:cxnSpLocks/>
          </p:cNvCxnSpPr>
          <p:nvPr/>
        </p:nvCxnSpPr>
        <p:spPr>
          <a:xfrm>
            <a:off x="4936395" y="2855785"/>
            <a:ext cx="1410150" cy="0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185">
            <a:extLst>
              <a:ext uri="{FF2B5EF4-FFF2-40B4-BE49-F238E27FC236}">
                <a16:creationId xmlns:a16="http://schemas.microsoft.com/office/drawing/2014/main" id="{BD40F5A7-EE1C-494F-B0C9-603DF0F66CD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764562" y="2370739"/>
            <a:ext cx="220767" cy="201615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9" name="Rectangle 114">
            <a:extLst>
              <a:ext uri="{FF2B5EF4-FFF2-40B4-BE49-F238E27FC236}">
                <a16:creationId xmlns:a16="http://schemas.microsoft.com/office/drawing/2014/main" id="{B1C564E9-9B39-434A-9CAB-68525552BAB3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989091" y="2365624"/>
            <a:ext cx="320675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70" name="Rectangle 114">
            <a:extLst>
              <a:ext uri="{FF2B5EF4-FFF2-40B4-BE49-F238E27FC236}">
                <a16:creationId xmlns:a16="http://schemas.microsoft.com/office/drawing/2014/main" id="{829DA05E-427A-477C-B739-ECCC5721BA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6867" y="2374788"/>
            <a:ext cx="291523" cy="18328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71" name="Rectangle 185">
            <a:extLst>
              <a:ext uri="{FF2B5EF4-FFF2-40B4-BE49-F238E27FC236}">
                <a16:creationId xmlns:a16="http://schemas.microsoft.com/office/drawing/2014/main" id="{F9F05F77-1E58-4155-BB48-722A02CBB36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549610" y="2370739"/>
            <a:ext cx="220767" cy="201614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72" name="Rectangle 185">
            <a:extLst>
              <a:ext uri="{FF2B5EF4-FFF2-40B4-BE49-F238E27FC236}">
                <a16:creationId xmlns:a16="http://schemas.microsoft.com/office/drawing/2014/main" id="{E1AC41AD-FB32-4351-A7DD-29B9EC5464A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227090" y="2389503"/>
            <a:ext cx="72000" cy="72000"/>
          </a:xfrm>
          <a:prstGeom prst="rect">
            <a:avLst/>
          </a:prstGeom>
          <a:solidFill>
            <a:srgbClr val="F6640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wrap="none" anchor="ctr"/>
          <a:lstStyle/>
          <a:p>
            <a:pPr algn="ctr">
              <a:defRPr/>
            </a:pPr>
            <a:endParaRPr lang="pt-BR">
              <a:latin typeface="Arial" charset="0"/>
            </a:endParaRPr>
          </a:p>
        </p:txBody>
      </p:sp>
      <p:sp>
        <p:nvSpPr>
          <p:cNvPr id="73" name="Forma livre 118">
            <a:extLst>
              <a:ext uri="{FF2B5EF4-FFF2-40B4-BE49-F238E27FC236}">
                <a16:creationId xmlns:a16="http://schemas.microsoft.com/office/drawing/2014/main" id="{D55EEDA4-399E-4CF9-B31B-8D7AA5A94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2121" y="2366308"/>
            <a:ext cx="243953" cy="202846"/>
          </a:xfrm>
          <a:custGeom>
            <a:avLst/>
            <a:gdLst>
              <a:gd name="T0" fmla="*/ 112712 w 219075"/>
              <a:gd name="T1" fmla="*/ 0 h 447675"/>
              <a:gd name="T2" fmla="*/ 112712 w 219075"/>
              <a:gd name="T3" fmla="*/ 165711 h 447675"/>
              <a:gd name="T4" fmla="*/ 58806 w 219075"/>
              <a:gd name="T5" fmla="*/ 162185 h 447675"/>
              <a:gd name="T6" fmla="*/ 4901 w 219075"/>
              <a:gd name="T7" fmla="*/ 123402 h 447675"/>
              <a:gd name="T8" fmla="*/ 0 w 219075"/>
              <a:gd name="T9" fmla="*/ 0 h 447675"/>
              <a:gd name="T10" fmla="*/ 112712 w 219075"/>
              <a:gd name="T11" fmla="*/ 0 h 44767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9075"/>
              <a:gd name="T19" fmla="*/ 0 h 447675"/>
              <a:gd name="T20" fmla="*/ 219075 w 219075"/>
              <a:gd name="T21" fmla="*/ 447675 h 44767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9075" h="447675">
                <a:moveTo>
                  <a:pt x="219075" y="0"/>
                </a:moveTo>
                <a:lnTo>
                  <a:pt x="219075" y="447675"/>
                </a:lnTo>
                <a:lnTo>
                  <a:pt x="114300" y="438150"/>
                </a:lnTo>
                <a:lnTo>
                  <a:pt x="9525" y="333375"/>
                </a:lnTo>
                <a:lnTo>
                  <a:pt x="0" y="0"/>
                </a:lnTo>
                <a:lnTo>
                  <a:pt x="219075" y="0"/>
                </a:lnTo>
                <a:close/>
              </a:path>
            </a:pathLst>
          </a:cu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cxnSp>
        <p:nvCxnSpPr>
          <p:cNvPr id="74" name="Conector reto 73">
            <a:extLst>
              <a:ext uri="{FF2B5EF4-FFF2-40B4-BE49-F238E27FC236}">
                <a16:creationId xmlns:a16="http://schemas.microsoft.com/office/drawing/2014/main" id="{3B2A1C0C-2F9B-4378-8AD0-DCAFBFBE00E4}"/>
              </a:ext>
            </a:extLst>
          </p:cNvPr>
          <p:cNvCxnSpPr>
            <a:cxnSpLocks/>
          </p:cNvCxnSpPr>
          <p:nvPr/>
        </p:nvCxnSpPr>
        <p:spPr>
          <a:xfrm>
            <a:off x="4897723" y="2585101"/>
            <a:ext cx="1410150" cy="0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185">
            <a:extLst>
              <a:ext uri="{FF2B5EF4-FFF2-40B4-BE49-F238E27FC236}">
                <a16:creationId xmlns:a16="http://schemas.microsoft.com/office/drawing/2014/main" id="{DCC4DB6D-1D74-4B86-9908-2454EC051C8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428162" y="2304779"/>
            <a:ext cx="220767" cy="201615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76" name="Rectangle 114">
            <a:extLst>
              <a:ext uri="{FF2B5EF4-FFF2-40B4-BE49-F238E27FC236}">
                <a16:creationId xmlns:a16="http://schemas.microsoft.com/office/drawing/2014/main" id="{2E77E73D-3713-4C57-8FDB-8727F8B0DBE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8667267" y="2303228"/>
            <a:ext cx="291523" cy="221774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77" name="Rectangle 114">
            <a:extLst>
              <a:ext uri="{FF2B5EF4-FFF2-40B4-BE49-F238E27FC236}">
                <a16:creationId xmlns:a16="http://schemas.microsoft.com/office/drawing/2014/main" id="{3A157A58-6547-4726-91AA-BB1FD477F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0467" y="2302913"/>
            <a:ext cx="256405" cy="202846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78" name="Rectangle 185">
            <a:extLst>
              <a:ext uri="{FF2B5EF4-FFF2-40B4-BE49-F238E27FC236}">
                <a16:creationId xmlns:a16="http://schemas.microsoft.com/office/drawing/2014/main" id="{51127BA1-513F-4135-807A-9BA5ECD1D7A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060576" y="2164631"/>
            <a:ext cx="212039" cy="473400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79" name="Rectangle 185">
            <a:extLst>
              <a:ext uri="{FF2B5EF4-FFF2-40B4-BE49-F238E27FC236}">
                <a16:creationId xmlns:a16="http://schemas.microsoft.com/office/drawing/2014/main" id="{117E3C93-44E9-4425-823E-7FC7BF0B25E2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890690" y="2337188"/>
            <a:ext cx="72000" cy="72000"/>
          </a:xfrm>
          <a:prstGeom prst="rect">
            <a:avLst/>
          </a:prstGeom>
          <a:solidFill>
            <a:srgbClr val="F6640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wrap="none" anchor="ctr"/>
          <a:lstStyle/>
          <a:p>
            <a:pPr algn="ctr">
              <a:defRPr/>
            </a:pPr>
            <a:endParaRPr lang="pt-BR">
              <a:latin typeface="Arial" charset="0"/>
            </a:endParaRPr>
          </a:p>
        </p:txBody>
      </p:sp>
      <p:cxnSp>
        <p:nvCxnSpPr>
          <p:cNvPr id="80" name="Conector reto 79">
            <a:extLst>
              <a:ext uri="{FF2B5EF4-FFF2-40B4-BE49-F238E27FC236}">
                <a16:creationId xmlns:a16="http://schemas.microsoft.com/office/drawing/2014/main" id="{37E75353-87FA-4B4D-951F-AEBF2B3BA7FA}"/>
              </a:ext>
            </a:extLst>
          </p:cNvPr>
          <p:cNvCxnSpPr>
            <a:cxnSpLocks/>
          </p:cNvCxnSpPr>
          <p:nvPr/>
        </p:nvCxnSpPr>
        <p:spPr>
          <a:xfrm>
            <a:off x="7561323" y="2532786"/>
            <a:ext cx="1410150" cy="0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CaixaDeTexto 131">
            <a:extLst>
              <a:ext uri="{FF2B5EF4-FFF2-40B4-BE49-F238E27FC236}">
                <a16:creationId xmlns:a16="http://schemas.microsoft.com/office/drawing/2014/main" id="{D605CD2C-842E-4239-8B36-9D1AD905F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0362" y="2109720"/>
            <a:ext cx="60960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pt-BR" sz="1200" dirty="0">
              <a:latin typeface="Arial" charset="0"/>
            </a:endParaRPr>
          </a:p>
        </p:txBody>
      </p:sp>
      <p:sp>
        <p:nvSpPr>
          <p:cNvPr id="82" name="Rectangle 68">
            <a:extLst>
              <a:ext uri="{FF2B5EF4-FFF2-40B4-BE49-F238E27FC236}">
                <a16:creationId xmlns:a16="http://schemas.microsoft.com/office/drawing/2014/main" id="{CA81C2B2-BF92-4409-B396-2B228405967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381315" y="2043182"/>
            <a:ext cx="220767" cy="201614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83" name="Rectangle 185">
            <a:extLst>
              <a:ext uri="{FF2B5EF4-FFF2-40B4-BE49-F238E27FC236}">
                <a16:creationId xmlns:a16="http://schemas.microsoft.com/office/drawing/2014/main" id="{117E700B-1FB1-42C6-A0C5-47F5B4F0D33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152715" y="2043182"/>
            <a:ext cx="220767" cy="201615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84" name="Rectangle 185">
            <a:extLst>
              <a:ext uri="{FF2B5EF4-FFF2-40B4-BE49-F238E27FC236}">
                <a16:creationId xmlns:a16="http://schemas.microsoft.com/office/drawing/2014/main" id="{FAA4537B-3D57-4C54-8ED2-286778834EA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067115" y="2043183"/>
            <a:ext cx="220767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85" name="Rectangle 185">
            <a:extLst>
              <a:ext uri="{FF2B5EF4-FFF2-40B4-BE49-F238E27FC236}">
                <a16:creationId xmlns:a16="http://schemas.microsoft.com/office/drawing/2014/main" id="{A774B8CF-BD2E-4117-85C4-245F4B1A834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609915" y="2043183"/>
            <a:ext cx="220767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86" name="Rectangle 185">
            <a:extLst>
              <a:ext uri="{FF2B5EF4-FFF2-40B4-BE49-F238E27FC236}">
                <a16:creationId xmlns:a16="http://schemas.microsoft.com/office/drawing/2014/main" id="{237C8AC0-9F4D-496C-AEEF-CD4B11C8FAE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838515" y="2043183"/>
            <a:ext cx="220767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87" name="Rectangle 185">
            <a:extLst>
              <a:ext uri="{FF2B5EF4-FFF2-40B4-BE49-F238E27FC236}">
                <a16:creationId xmlns:a16="http://schemas.microsoft.com/office/drawing/2014/main" id="{FD1E573B-B376-4B0C-958A-D2AEF0C54B5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924115" y="2043182"/>
            <a:ext cx="220767" cy="201615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cxnSp>
        <p:nvCxnSpPr>
          <p:cNvPr id="89" name="Conector reto 88">
            <a:extLst>
              <a:ext uri="{FF2B5EF4-FFF2-40B4-BE49-F238E27FC236}">
                <a16:creationId xmlns:a16="http://schemas.microsoft.com/office/drawing/2014/main" id="{67DEC134-7F4E-41ED-A0F2-7A1B2A362FC0}"/>
              </a:ext>
            </a:extLst>
          </p:cNvPr>
          <p:cNvCxnSpPr>
            <a:cxnSpLocks/>
          </p:cNvCxnSpPr>
          <p:nvPr/>
        </p:nvCxnSpPr>
        <p:spPr>
          <a:xfrm>
            <a:off x="7581794" y="2280302"/>
            <a:ext cx="1410150" cy="0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185">
            <a:extLst>
              <a:ext uri="{FF2B5EF4-FFF2-40B4-BE49-F238E27FC236}">
                <a16:creationId xmlns:a16="http://schemas.microsoft.com/office/drawing/2014/main" id="{4E8BB2B6-A563-476A-B2BF-860B2C4112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0691" y="2038073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92" name="Rectangle 185">
            <a:extLst>
              <a:ext uri="{FF2B5EF4-FFF2-40B4-BE49-F238E27FC236}">
                <a16:creationId xmlns:a16="http://schemas.microsoft.com/office/drawing/2014/main" id="{52581CFE-2D38-49BB-A0C5-36F1CE5B3E8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048314" y="2043188"/>
            <a:ext cx="220767" cy="201614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93" name="Rectangle 185">
            <a:extLst>
              <a:ext uri="{FF2B5EF4-FFF2-40B4-BE49-F238E27FC236}">
                <a16:creationId xmlns:a16="http://schemas.microsoft.com/office/drawing/2014/main" id="{C48B0330-8C92-458D-BED1-6356A6F05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6491" y="2038073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94" name="Rectangle 185">
            <a:extLst>
              <a:ext uri="{FF2B5EF4-FFF2-40B4-BE49-F238E27FC236}">
                <a16:creationId xmlns:a16="http://schemas.microsoft.com/office/drawing/2014/main" id="{AE712E22-2B1A-41FD-BA2C-8296297533A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734114" y="2052353"/>
            <a:ext cx="220767" cy="183285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cxnSp>
        <p:nvCxnSpPr>
          <p:cNvPr id="96" name="Conector reto 95">
            <a:extLst>
              <a:ext uri="{FF2B5EF4-FFF2-40B4-BE49-F238E27FC236}">
                <a16:creationId xmlns:a16="http://schemas.microsoft.com/office/drawing/2014/main" id="{E9F29424-ED1A-4555-A1E4-B20FFBACF00E}"/>
              </a:ext>
            </a:extLst>
          </p:cNvPr>
          <p:cNvCxnSpPr>
            <a:cxnSpLocks/>
          </p:cNvCxnSpPr>
          <p:nvPr/>
        </p:nvCxnSpPr>
        <p:spPr>
          <a:xfrm>
            <a:off x="4922751" y="2309870"/>
            <a:ext cx="1410150" cy="0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Picture 2" descr="Identidade Visual do Câmpus Votuporanga do IFSP - Instituto ...">
            <a:extLst>
              <a:ext uri="{FF2B5EF4-FFF2-40B4-BE49-F238E27FC236}">
                <a16:creationId xmlns:a16="http://schemas.microsoft.com/office/drawing/2014/main" id="{08792141-4B3C-4EF0-AF4C-6710672F7A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881" b="54871"/>
          <a:stretch/>
        </p:blipFill>
        <p:spPr bwMode="auto">
          <a:xfrm>
            <a:off x="1408094" y="684835"/>
            <a:ext cx="1920659" cy="149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" name="CaixaDeTexto 87">
            <a:extLst>
              <a:ext uri="{FF2B5EF4-FFF2-40B4-BE49-F238E27FC236}">
                <a16:creationId xmlns:a16="http://schemas.microsoft.com/office/drawing/2014/main" id="{0E9E415E-CB7D-45DE-AF4A-C7A2CCE2D5D2}"/>
              </a:ext>
            </a:extLst>
          </p:cNvPr>
          <p:cNvSpPr txBox="1"/>
          <p:nvPr/>
        </p:nvSpPr>
        <p:spPr>
          <a:xfrm flipH="1">
            <a:off x="4640249" y="2906972"/>
            <a:ext cx="10960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Arial Black" panose="020B0A04020102020204" pitchFamily="34" charset="0"/>
              </a:rPr>
              <a:t>VISTA</a:t>
            </a:r>
            <a:endParaRPr lang="ibb-NG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90" name="CaixaDeTexto 89">
            <a:extLst>
              <a:ext uri="{FF2B5EF4-FFF2-40B4-BE49-F238E27FC236}">
                <a16:creationId xmlns:a16="http://schemas.microsoft.com/office/drawing/2014/main" id="{CE63CC1B-2FB9-40E0-A454-FC74917174F9}"/>
              </a:ext>
            </a:extLst>
          </p:cNvPr>
          <p:cNvSpPr txBox="1"/>
          <p:nvPr/>
        </p:nvSpPr>
        <p:spPr>
          <a:xfrm flipH="1">
            <a:off x="8024885" y="5595590"/>
            <a:ext cx="123739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Arial Black" panose="020B0A04020102020204" pitchFamily="34" charset="0"/>
              </a:rPr>
              <a:t>PLANTA</a:t>
            </a:r>
            <a:endParaRPr lang="ibb-NG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95" name="CaixaDeTexto 94">
            <a:extLst>
              <a:ext uri="{FF2B5EF4-FFF2-40B4-BE49-F238E27FC236}">
                <a16:creationId xmlns:a16="http://schemas.microsoft.com/office/drawing/2014/main" id="{939F0541-9DC4-4E3F-B171-6708A16EB7DE}"/>
              </a:ext>
            </a:extLst>
          </p:cNvPr>
          <p:cNvSpPr txBox="1"/>
          <p:nvPr/>
        </p:nvSpPr>
        <p:spPr>
          <a:xfrm flipH="1">
            <a:off x="8272835" y="2922892"/>
            <a:ext cx="10960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Arial Black" panose="020B0A04020102020204" pitchFamily="34" charset="0"/>
              </a:rPr>
              <a:t>VISTA</a:t>
            </a:r>
            <a:endParaRPr lang="ibb-NG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29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3970" y="450221"/>
            <a:ext cx="6715972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918B40D-5787-4C7F-8FCC-FC35DE85A809}"/>
              </a:ext>
            </a:extLst>
          </p:cNvPr>
          <p:cNvSpPr txBox="1"/>
          <p:nvPr/>
        </p:nvSpPr>
        <p:spPr>
          <a:xfrm>
            <a:off x="5541264" y="1111086"/>
            <a:ext cx="5626099" cy="26238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dirty="0">
                <a:solidFill>
                  <a:srgbClr val="FFFFFF"/>
                </a:solidFill>
                <a:latin typeface="Arial Black" panose="020B0A04020102020204" pitchFamily="34" charset="0"/>
                <a:ea typeface="+mj-ea"/>
                <a:cs typeface="+mj-cs"/>
              </a:rPr>
              <a:t>	DÚVIDAS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09112" y="4521269"/>
            <a:ext cx="4442445" cy="1886509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3" name="Picture 2" descr="Identidade Visual do Câmpus Votuporanga do IFSP - Instituto ...">
            <a:extLst>
              <a:ext uri="{FF2B5EF4-FFF2-40B4-BE49-F238E27FC236}">
                <a16:creationId xmlns:a16="http://schemas.microsoft.com/office/drawing/2014/main" id="{9272DEAC-60B8-44CF-8E98-7DDEF52E48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6517"/>
          <a:stretch/>
        </p:blipFill>
        <p:spPr bwMode="auto">
          <a:xfrm>
            <a:off x="466344" y="450221"/>
            <a:ext cx="4393840" cy="5957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4487" y="4521270"/>
            <a:ext cx="2115455" cy="1890204"/>
          </a:xfrm>
          <a:prstGeom prst="rect">
            <a:avLst/>
          </a:prstGeom>
          <a:solidFill>
            <a:srgbClr val="3D7C36">
              <a:alpha val="95000"/>
            </a:srgbClr>
          </a:solidFill>
          <a:ln w="25400">
            <a:solidFill>
              <a:srgbClr val="3D7C36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6623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29">
            <a:extLst>
              <a:ext uri="{FF2B5EF4-FFF2-40B4-BE49-F238E27FC236}">
                <a16:creationId xmlns:a16="http://schemas.microsoft.com/office/drawing/2014/main" id="{1ED8053C-AF28-403A-90F2-67A100EDEC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: Shape 31">
            <a:extLst>
              <a:ext uri="{FF2B5EF4-FFF2-40B4-BE49-F238E27FC236}">
                <a16:creationId xmlns:a16="http://schemas.microsoft.com/office/drawing/2014/main" id="{10BCDCE7-03A4-438B-9B4A-0F5E37C4C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2677" y="456020"/>
            <a:ext cx="6737282" cy="6032228"/>
          </a:xfrm>
          <a:custGeom>
            <a:avLst/>
            <a:gdLst>
              <a:gd name="connsiteX0" fmla="*/ 3069307 w 6737282"/>
              <a:gd name="connsiteY0" fmla="*/ 4550727 h 6032228"/>
              <a:gd name="connsiteX1" fmla="*/ 3741218 w 6737282"/>
              <a:gd name="connsiteY1" fmla="*/ 4550727 h 6032228"/>
              <a:gd name="connsiteX2" fmla="*/ 3772850 w 6737282"/>
              <a:gd name="connsiteY2" fmla="*/ 4554928 h 6032228"/>
              <a:gd name="connsiteX3" fmla="*/ 3794605 w 6737282"/>
              <a:gd name="connsiteY3" fmla="*/ 4564050 h 6032228"/>
              <a:gd name="connsiteX4" fmla="*/ 3781310 w 6737282"/>
              <a:gd name="connsiteY4" fmla="*/ 4587045 h 6032228"/>
              <a:gd name="connsiteX5" fmla="*/ 3310252 w 6737282"/>
              <a:gd name="connsiteY5" fmla="*/ 5401750 h 6032228"/>
              <a:gd name="connsiteX6" fmla="*/ 3029607 w 6737282"/>
              <a:gd name="connsiteY6" fmla="*/ 5564857 h 6032228"/>
              <a:gd name="connsiteX7" fmla="*/ 2804017 w 6737282"/>
              <a:gd name="connsiteY7" fmla="*/ 5564857 h 6032228"/>
              <a:gd name="connsiteX8" fmla="*/ 2777701 w 6737282"/>
              <a:gd name="connsiteY8" fmla="*/ 5564857 h 6032228"/>
              <a:gd name="connsiteX9" fmla="*/ 2752589 w 6737282"/>
              <a:gd name="connsiteY9" fmla="*/ 5521614 h 6032228"/>
              <a:gd name="connsiteX10" fmla="*/ 2629590 w 6737282"/>
              <a:gd name="connsiteY10" fmla="*/ 5309799 h 6032228"/>
              <a:gd name="connsiteX11" fmla="*/ 2629590 w 6737282"/>
              <a:gd name="connsiteY11" fmla="*/ 5191240 h 6032228"/>
              <a:gd name="connsiteX12" fmla="*/ 2966272 w 6737282"/>
              <a:gd name="connsiteY12" fmla="*/ 4611452 h 6032228"/>
              <a:gd name="connsiteX13" fmla="*/ 3069307 w 6737282"/>
              <a:gd name="connsiteY13" fmla="*/ 4550727 h 6032228"/>
              <a:gd name="connsiteX14" fmla="*/ 1224899 w 6737282"/>
              <a:gd name="connsiteY14" fmla="*/ 1805663 h 6032228"/>
              <a:gd name="connsiteX15" fmla="*/ 3029607 w 6737282"/>
              <a:gd name="connsiteY15" fmla="*/ 1805663 h 6032228"/>
              <a:gd name="connsiteX16" fmla="*/ 3310252 w 6737282"/>
              <a:gd name="connsiteY16" fmla="*/ 1968768 h 6032228"/>
              <a:gd name="connsiteX17" fmla="*/ 4210657 w 6737282"/>
              <a:gd name="connsiteY17" fmla="*/ 3526038 h 6032228"/>
              <a:gd name="connsiteX18" fmla="*/ 4210657 w 6737282"/>
              <a:gd name="connsiteY18" fmla="*/ 3844482 h 6032228"/>
              <a:gd name="connsiteX19" fmla="*/ 3876331 w 6737282"/>
              <a:gd name="connsiteY19" fmla="*/ 4422707 h 6032228"/>
              <a:gd name="connsiteX20" fmla="*/ 3848154 w 6737282"/>
              <a:gd name="connsiteY20" fmla="*/ 4471437 h 6032228"/>
              <a:gd name="connsiteX21" fmla="*/ 3849146 w 6737282"/>
              <a:gd name="connsiteY21" fmla="*/ 4471853 h 6032228"/>
              <a:gd name="connsiteX22" fmla="*/ 3898870 w 6737282"/>
              <a:gd name="connsiteY22" fmla="*/ 4522003 h 6032228"/>
              <a:gd name="connsiteX23" fmla="*/ 4277006 w 6737282"/>
              <a:gd name="connsiteY23" fmla="*/ 5175999 h 6032228"/>
              <a:gd name="connsiteX24" fmla="*/ 4277006 w 6737282"/>
              <a:gd name="connsiteY24" fmla="*/ 5309735 h 6032228"/>
              <a:gd name="connsiteX25" fmla="*/ 3898870 w 6737282"/>
              <a:gd name="connsiteY25" fmla="*/ 5963729 h 6032228"/>
              <a:gd name="connsiteX26" fmla="*/ 3781007 w 6737282"/>
              <a:gd name="connsiteY26" fmla="*/ 6032228 h 6032228"/>
              <a:gd name="connsiteX27" fmla="*/ 3023096 w 6737282"/>
              <a:gd name="connsiteY27" fmla="*/ 6032228 h 6032228"/>
              <a:gd name="connsiteX28" fmla="*/ 2906872 w 6737282"/>
              <a:gd name="connsiteY28" fmla="*/ 5963729 h 6032228"/>
              <a:gd name="connsiteX29" fmla="*/ 2703170 w 6737282"/>
              <a:gd name="connsiteY29" fmla="*/ 5612942 h 6032228"/>
              <a:gd name="connsiteX30" fmla="*/ 2680159 w 6737282"/>
              <a:gd name="connsiteY30" fmla="*/ 5573313 h 6032228"/>
              <a:gd name="connsiteX31" fmla="*/ 2698265 w 6737282"/>
              <a:gd name="connsiteY31" fmla="*/ 5573313 h 6032228"/>
              <a:gd name="connsiteX32" fmla="*/ 2783846 w 6737282"/>
              <a:gd name="connsiteY32" fmla="*/ 5573313 h 6032228"/>
              <a:gd name="connsiteX33" fmla="*/ 2821023 w 6737282"/>
              <a:gd name="connsiteY33" fmla="*/ 5637336 h 6032228"/>
              <a:gd name="connsiteX34" fmla="*/ 2963060 w 6737282"/>
              <a:gd name="connsiteY34" fmla="*/ 5881934 h 6032228"/>
              <a:gd name="connsiteX35" fmla="*/ 3066097 w 6737282"/>
              <a:gd name="connsiteY35" fmla="*/ 5942660 h 6032228"/>
              <a:gd name="connsiteX36" fmla="*/ 3738008 w 6737282"/>
              <a:gd name="connsiteY36" fmla="*/ 5942660 h 6032228"/>
              <a:gd name="connsiteX37" fmla="*/ 3842494 w 6737282"/>
              <a:gd name="connsiteY37" fmla="*/ 5881934 h 6032228"/>
              <a:gd name="connsiteX38" fmla="*/ 4177724 w 6737282"/>
              <a:gd name="connsiteY38" fmla="*/ 5302148 h 6032228"/>
              <a:gd name="connsiteX39" fmla="*/ 4177724 w 6737282"/>
              <a:gd name="connsiteY39" fmla="*/ 5183586 h 6032228"/>
              <a:gd name="connsiteX40" fmla="*/ 3842494 w 6737282"/>
              <a:gd name="connsiteY40" fmla="*/ 4603800 h 6032228"/>
              <a:gd name="connsiteX41" fmla="*/ 3798414 w 6737282"/>
              <a:gd name="connsiteY41" fmla="*/ 4559340 h 6032228"/>
              <a:gd name="connsiteX42" fmla="*/ 3793313 w 6737282"/>
              <a:gd name="connsiteY42" fmla="*/ 4557203 h 6032228"/>
              <a:gd name="connsiteX43" fmla="*/ 3820657 w 6737282"/>
              <a:gd name="connsiteY43" fmla="*/ 4509913 h 6032228"/>
              <a:gd name="connsiteX44" fmla="*/ 3840991 w 6737282"/>
              <a:gd name="connsiteY44" fmla="*/ 4474742 h 6032228"/>
              <a:gd name="connsiteX45" fmla="*/ 3819900 w 6737282"/>
              <a:gd name="connsiteY45" fmla="*/ 4465898 h 6032228"/>
              <a:gd name="connsiteX46" fmla="*/ 3784219 w 6737282"/>
              <a:gd name="connsiteY46" fmla="*/ 4461158 h 6032228"/>
              <a:gd name="connsiteX47" fmla="*/ 3026307 w 6737282"/>
              <a:gd name="connsiteY47" fmla="*/ 4461158 h 6032228"/>
              <a:gd name="connsiteX48" fmla="*/ 2910084 w 6737282"/>
              <a:gd name="connsiteY48" fmla="*/ 4529655 h 6032228"/>
              <a:gd name="connsiteX49" fmla="*/ 2530310 w 6737282"/>
              <a:gd name="connsiteY49" fmla="*/ 5183651 h 6032228"/>
              <a:gd name="connsiteX50" fmla="*/ 2530310 w 6737282"/>
              <a:gd name="connsiteY50" fmla="*/ 5317387 h 6032228"/>
              <a:gd name="connsiteX51" fmla="*/ 2655664 w 6737282"/>
              <a:gd name="connsiteY51" fmla="*/ 5533256 h 6032228"/>
              <a:gd name="connsiteX52" fmla="*/ 2674015 w 6737282"/>
              <a:gd name="connsiteY52" fmla="*/ 5564857 h 6032228"/>
              <a:gd name="connsiteX53" fmla="*/ 2589005 w 6737282"/>
              <a:gd name="connsiteY53" fmla="*/ 5564857 h 6032228"/>
              <a:gd name="connsiteX54" fmla="*/ 1224899 w 6737282"/>
              <a:gd name="connsiteY54" fmla="*/ 5564857 h 6032228"/>
              <a:gd name="connsiteX55" fmla="*/ 948151 w 6737282"/>
              <a:gd name="connsiteY55" fmla="*/ 5401750 h 6032228"/>
              <a:gd name="connsiteX56" fmla="*/ 43851 w 6737282"/>
              <a:gd name="connsiteY56" fmla="*/ 3844482 h 6032228"/>
              <a:gd name="connsiteX57" fmla="*/ 43851 w 6737282"/>
              <a:gd name="connsiteY57" fmla="*/ 3526038 h 6032228"/>
              <a:gd name="connsiteX58" fmla="*/ 948151 w 6737282"/>
              <a:gd name="connsiteY58" fmla="*/ 1968768 h 6032228"/>
              <a:gd name="connsiteX59" fmla="*/ 1224899 w 6737282"/>
              <a:gd name="connsiteY59" fmla="*/ 1805663 h 6032228"/>
              <a:gd name="connsiteX60" fmla="*/ 4371720 w 6737282"/>
              <a:gd name="connsiteY60" fmla="*/ 257854 h 6032228"/>
              <a:gd name="connsiteX61" fmla="*/ 5796146 w 6737282"/>
              <a:gd name="connsiteY61" fmla="*/ 257854 h 6032228"/>
              <a:gd name="connsiteX62" fmla="*/ 5999634 w 6737282"/>
              <a:gd name="connsiteY62" fmla="*/ 374270 h 6032228"/>
              <a:gd name="connsiteX63" fmla="*/ 6711846 w 6737282"/>
              <a:gd name="connsiteY63" fmla="*/ 1628971 h 6032228"/>
              <a:gd name="connsiteX64" fmla="*/ 6711846 w 6737282"/>
              <a:gd name="connsiteY64" fmla="*/ 1870427 h 6032228"/>
              <a:gd name="connsiteX65" fmla="*/ 5999634 w 6737282"/>
              <a:gd name="connsiteY65" fmla="*/ 3125126 h 6032228"/>
              <a:gd name="connsiteX66" fmla="*/ 5796146 w 6737282"/>
              <a:gd name="connsiteY66" fmla="*/ 3241542 h 6032228"/>
              <a:gd name="connsiteX67" fmla="*/ 4371720 w 6737282"/>
              <a:gd name="connsiteY67" fmla="*/ 3241542 h 6032228"/>
              <a:gd name="connsiteX68" fmla="*/ 4168233 w 6737282"/>
              <a:gd name="connsiteY68" fmla="*/ 3125126 h 6032228"/>
              <a:gd name="connsiteX69" fmla="*/ 3456020 w 6737282"/>
              <a:gd name="connsiteY69" fmla="*/ 1870427 h 6032228"/>
              <a:gd name="connsiteX70" fmla="*/ 3456020 w 6737282"/>
              <a:gd name="connsiteY70" fmla="*/ 1628971 h 6032228"/>
              <a:gd name="connsiteX71" fmla="*/ 4168233 w 6737282"/>
              <a:gd name="connsiteY71" fmla="*/ 374270 h 6032228"/>
              <a:gd name="connsiteX72" fmla="*/ 4371720 w 6737282"/>
              <a:gd name="connsiteY72" fmla="*/ 257854 h 6032228"/>
              <a:gd name="connsiteX73" fmla="*/ 2350132 w 6737282"/>
              <a:gd name="connsiteY73" fmla="*/ 0 h 6032228"/>
              <a:gd name="connsiteX74" fmla="*/ 3150522 w 6737282"/>
              <a:gd name="connsiteY74" fmla="*/ 0 h 6032228"/>
              <a:gd name="connsiteX75" fmla="*/ 3264863 w 6737282"/>
              <a:gd name="connsiteY75" fmla="*/ 65415 h 6032228"/>
              <a:gd name="connsiteX76" fmla="*/ 3665057 w 6737282"/>
              <a:gd name="connsiteY76" fmla="*/ 770436 h 6032228"/>
              <a:gd name="connsiteX77" fmla="*/ 3665057 w 6737282"/>
              <a:gd name="connsiteY77" fmla="*/ 906111 h 6032228"/>
              <a:gd name="connsiteX78" fmla="*/ 3264863 w 6737282"/>
              <a:gd name="connsiteY78" fmla="*/ 1611131 h 6032228"/>
              <a:gd name="connsiteX79" fmla="*/ 3150522 w 6737282"/>
              <a:gd name="connsiteY79" fmla="*/ 1676547 h 6032228"/>
              <a:gd name="connsiteX80" fmla="*/ 2350132 w 6737282"/>
              <a:gd name="connsiteY80" fmla="*/ 1676547 h 6032228"/>
              <a:gd name="connsiteX81" fmla="*/ 2235791 w 6737282"/>
              <a:gd name="connsiteY81" fmla="*/ 1611131 h 6032228"/>
              <a:gd name="connsiteX82" fmla="*/ 1835596 w 6737282"/>
              <a:gd name="connsiteY82" fmla="*/ 906111 h 6032228"/>
              <a:gd name="connsiteX83" fmla="*/ 1835596 w 6737282"/>
              <a:gd name="connsiteY83" fmla="*/ 770436 h 6032228"/>
              <a:gd name="connsiteX84" fmla="*/ 2235791 w 6737282"/>
              <a:gd name="connsiteY84" fmla="*/ 65415 h 6032228"/>
              <a:gd name="connsiteX85" fmla="*/ 2350132 w 6737282"/>
              <a:gd name="connsiteY85" fmla="*/ 0 h 6032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6737282" h="6032228">
                <a:moveTo>
                  <a:pt x="3069307" y="4550727"/>
                </a:moveTo>
                <a:cubicBezTo>
                  <a:pt x="3069307" y="4550727"/>
                  <a:pt x="3069307" y="4550727"/>
                  <a:pt x="3741218" y="4550727"/>
                </a:cubicBezTo>
                <a:cubicBezTo>
                  <a:pt x="3752102" y="4550727"/>
                  <a:pt x="3762715" y="4552172"/>
                  <a:pt x="3772850" y="4554928"/>
                </a:cubicBezTo>
                <a:lnTo>
                  <a:pt x="3794605" y="4564050"/>
                </a:lnTo>
                <a:lnTo>
                  <a:pt x="3781310" y="4587045"/>
                </a:lnTo>
                <a:cubicBezTo>
                  <a:pt x="3661093" y="4794962"/>
                  <a:pt x="3507216" y="5061097"/>
                  <a:pt x="3310252" y="5401750"/>
                </a:cubicBezTo>
                <a:cubicBezTo>
                  <a:pt x="3251786" y="5502720"/>
                  <a:pt x="3146542" y="5564857"/>
                  <a:pt x="3029607" y="5564857"/>
                </a:cubicBezTo>
                <a:cubicBezTo>
                  <a:pt x="3029607" y="5564857"/>
                  <a:pt x="3029607" y="5564857"/>
                  <a:pt x="2804017" y="5564857"/>
                </a:cubicBezTo>
                <a:lnTo>
                  <a:pt x="2777701" y="5564857"/>
                </a:lnTo>
                <a:lnTo>
                  <a:pt x="2752589" y="5521614"/>
                </a:lnTo>
                <a:cubicBezTo>
                  <a:pt x="2717623" y="5461398"/>
                  <a:pt x="2676936" y="5391332"/>
                  <a:pt x="2629590" y="5309799"/>
                </a:cubicBezTo>
                <a:cubicBezTo>
                  <a:pt x="2607824" y="5273652"/>
                  <a:pt x="2607824" y="5227386"/>
                  <a:pt x="2629590" y="5191240"/>
                </a:cubicBezTo>
                <a:cubicBezTo>
                  <a:pt x="2629590" y="5191240"/>
                  <a:pt x="2629590" y="5191240"/>
                  <a:pt x="2966272" y="4611452"/>
                </a:cubicBezTo>
                <a:cubicBezTo>
                  <a:pt x="2986590" y="4573861"/>
                  <a:pt x="3027221" y="4550727"/>
                  <a:pt x="3069307" y="4550727"/>
                </a:cubicBezTo>
                <a:close/>
                <a:moveTo>
                  <a:pt x="1224899" y="1805663"/>
                </a:moveTo>
                <a:cubicBezTo>
                  <a:pt x="1224899" y="1805663"/>
                  <a:pt x="1224899" y="1805663"/>
                  <a:pt x="3029607" y="1805663"/>
                </a:cubicBezTo>
                <a:cubicBezTo>
                  <a:pt x="3146542" y="1805663"/>
                  <a:pt x="3251786" y="1867798"/>
                  <a:pt x="3310252" y="1968768"/>
                </a:cubicBezTo>
                <a:cubicBezTo>
                  <a:pt x="3310252" y="1968768"/>
                  <a:pt x="3310252" y="1968768"/>
                  <a:pt x="4210657" y="3526038"/>
                </a:cubicBezTo>
                <a:cubicBezTo>
                  <a:pt x="4269126" y="3623125"/>
                  <a:pt x="4269126" y="3747395"/>
                  <a:pt x="4210657" y="3844482"/>
                </a:cubicBezTo>
                <a:cubicBezTo>
                  <a:pt x="4210657" y="3844482"/>
                  <a:pt x="4210657" y="3844482"/>
                  <a:pt x="3876331" y="4422707"/>
                </a:cubicBezTo>
                <a:lnTo>
                  <a:pt x="3848154" y="4471437"/>
                </a:lnTo>
                <a:lnTo>
                  <a:pt x="3849146" y="4471853"/>
                </a:lnTo>
                <a:cubicBezTo>
                  <a:pt x="3869404" y="4483677"/>
                  <a:pt x="3886591" y="4500801"/>
                  <a:pt x="3898870" y="4522003"/>
                </a:cubicBezTo>
                <a:cubicBezTo>
                  <a:pt x="3898870" y="4522003"/>
                  <a:pt x="3898870" y="4522003"/>
                  <a:pt x="4277006" y="5175999"/>
                </a:cubicBezTo>
                <a:cubicBezTo>
                  <a:pt x="4301561" y="5216772"/>
                  <a:pt x="4301561" y="5268961"/>
                  <a:pt x="4277006" y="5309735"/>
                </a:cubicBezTo>
                <a:cubicBezTo>
                  <a:pt x="4277006" y="5309735"/>
                  <a:pt x="4277006" y="5309735"/>
                  <a:pt x="3898870" y="5963729"/>
                </a:cubicBezTo>
                <a:cubicBezTo>
                  <a:pt x="3874314" y="6006133"/>
                  <a:pt x="3830116" y="6032228"/>
                  <a:pt x="3781007" y="6032228"/>
                </a:cubicBezTo>
                <a:cubicBezTo>
                  <a:pt x="3781007" y="6032228"/>
                  <a:pt x="3781007" y="6032228"/>
                  <a:pt x="3023096" y="6032228"/>
                </a:cubicBezTo>
                <a:cubicBezTo>
                  <a:pt x="2975623" y="6032228"/>
                  <a:pt x="2929790" y="6006133"/>
                  <a:pt x="2906872" y="5963729"/>
                </a:cubicBezTo>
                <a:cubicBezTo>
                  <a:pt x="2906872" y="5963729"/>
                  <a:pt x="2906872" y="5963729"/>
                  <a:pt x="2703170" y="5612942"/>
                </a:cubicBezTo>
                <a:lnTo>
                  <a:pt x="2680159" y="5573313"/>
                </a:lnTo>
                <a:lnTo>
                  <a:pt x="2698265" y="5573313"/>
                </a:lnTo>
                <a:lnTo>
                  <a:pt x="2783846" y="5573313"/>
                </a:lnTo>
                <a:lnTo>
                  <a:pt x="2821023" y="5637336"/>
                </a:lnTo>
                <a:cubicBezTo>
                  <a:pt x="2963060" y="5881934"/>
                  <a:pt x="2963060" y="5881934"/>
                  <a:pt x="2963060" y="5881934"/>
                </a:cubicBezTo>
                <a:cubicBezTo>
                  <a:pt x="2983378" y="5919525"/>
                  <a:pt x="3024012" y="5942660"/>
                  <a:pt x="3066097" y="5942660"/>
                </a:cubicBezTo>
                <a:cubicBezTo>
                  <a:pt x="3738008" y="5942660"/>
                  <a:pt x="3738008" y="5942660"/>
                  <a:pt x="3738008" y="5942660"/>
                </a:cubicBezTo>
                <a:cubicBezTo>
                  <a:pt x="3781543" y="5942660"/>
                  <a:pt x="3820726" y="5919525"/>
                  <a:pt x="3842494" y="5881934"/>
                </a:cubicBezTo>
                <a:cubicBezTo>
                  <a:pt x="4177724" y="5302148"/>
                  <a:pt x="4177724" y="5302148"/>
                  <a:pt x="4177724" y="5302148"/>
                </a:cubicBezTo>
                <a:cubicBezTo>
                  <a:pt x="4199492" y="5266000"/>
                  <a:pt x="4199492" y="5219733"/>
                  <a:pt x="4177724" y="5183586"/>
                </a:cubicBezTo>
                <a:cubicBezTo>
                  <a:pt x="3842494" y="4603800"/>
                  <a:pt x="3842494" y="4603800"/>
                  <a:pt x="3842494" y="4603800"/>
                </a:cubicBezTo>
                <a:cubicBezTo>
                  <a:pt x="3831610" y="4585003"/>
                  <a:pt x="3816372" y="4569821"/>
                  <a:pt x="3798414" y="4559340"/>
                </a:cubicBezTo>
                <a:lnTo>
                  <a:pt x="3793313" y="4557203"/>
                </a:lnTo>
                <a:lnTo>
                  <a:pt x="3820657" y="4509913"/>
                </a:lnTo>
                <a:lnTo>
                  <a:pt x="3840991" y="4474742"/>
                </a:lnTo>
                <a:lnTo>
                  <a:pt x="3819900" y="4465898"/>
                </a:lnTo>
                <a:cubicBezTo>
                  <a:pt x="3808466" y="4462788"/>
                  <a:pt x="3796496" y="4461158"/>
                  <a:pt x="3784219" y="4461158"/>
                </a:cubicBezTo>
                <a:cubicBezTo>
                  <a:pt x="3026307" y="4461158"/>
                  <a:pt x="3026307" y="4461158"/>
                  <a:pt x="3026307" y="4461158"/>
                </a:cubicBezTo>
                <a:cubicBezTo>
                  <a:pt x="2978836" y="4461158"/>
                  <a:pt x="2933001" y="4487252"/>
                  <a:pt x="2910084" y="4529655"/>
                </a:cubicBezTo>
                <a:cubicBezTo>
                  <a:pt x="2530310" y="5183651"/>
                  <a:pt x="2530310" y="5183651"/>
                  <a:pt x="2530310" y="5183651"/>
                </a:cubicBezTo>
                <a:cubicBezTo>
                  <a:pt x="2505754" y="5224424"/>
                  <a:pt x="2505754" y="5276613"/>
                  <a:pt x="2530310" y="5317387"/>
                </a:cubicBezTo>
                <a:cubicBezTo>
                  <a:pt x="2577781" y="5399135"/>
                  <a:pt x="2619318" y="5470667"/>
                  <a:pt x="2655664" y="5533256"/>
                </a:cubicBezTo>
                <a:lnTo>
                  <a:pt x="2674015" y="5564857"/>
                </a:lnTo>
                <a:lnTo>
                  <a:pt x="2589005" y="5564857"/>
                </a:lnTo>
                <a:cubicBezTo>
                  <a:pt x="2324644" y="5564857"/>
                  <a:pt x="1901666" y="5564857"/>
                  <a:pt x="1224899" y="5564857"/>
                </a:cubicBezTo>
                <a:cubicBezTo>
                  <a:pt x="1111863" y="5564857"/>
                  <a:pt x="1002722" y="5502720"/>
                  <a:pt x="948151" y="5401750"/>
                </a:cubicBezTo>
                <a:cubicBezTo>
                  <a:pt x="948151" y="5401750"/>
                  <a:pt x="948151" y="5401750"/>
                  <a:pt x="43851" y="3844482"/>
                </a:cubicBezTo>
                <a:cubicBezTo>
                  <a:pt x="-14618" y="3747395"/>
                  <a:pt x="-14618" y="3623125"/>
                  <a:pt x="43851" y="3526038"/>
                </a:cubicBezTo>
                <a:cubicBezTo>
                  <a:pt x="43851" y="3526038"/>
                  <a:pt x="43851" y="3526038"/>
                  <a:pt x="948151" y="1968768"/>
                </a:cubicBezTo>
                <a:cubicBezTo>
                  <a:pt x="1002722" y="1867798"/>
                  <a:pt x="1111863" y="1805663"/>
                  <a:pt x="1224899" y="1805663"/>
                </a:cubicBezTo>
                <a:close/>
                <a:moveTo>
                  <a:pt x="4371720" y="257854"/>
                </a:moveTo>
                <a:cubicBezTo>
                  <a:pt x="5796146" y="257854"/>
                  <a:pt x="5796146" y="257854"/>
                  <a:pt x="5796146" y="257854"/>
                </a:cubicBezTo>
                <a:cubicBezTo>
                  <a:pt x="5868214" y="257854"/>
                  <a:pt x="5961481" y="309594"/>
                  <a:pt x="5999634" y="374270"/>
                </a:cubicBezTo>
                <a:cubicBezTo>
                  <a:pt x="6711846" y="1628971"/>
                  <a:pt x="6711846" y="1628971"/>
                  <a:pt x="6711846" y="1628971"/>
                </a:cubicBezTo>
                <a:cubicBezTo>
                  <a:pt x="6745761" y="1697958"/>
                  <a:pt x="6745761" y="1801438"/>
                  <a:pt x="6711846" y="1870427"/>
                </a:cubicBezTo>
                <a:cubicBezTo>
                  <a:pt x="5999634" y="3125126"/>
                  <a:pt x="5999634" y="3125126"/>
                  <a:pt x="5999634" y="3125126"/>
                </a:cubicBezTo>
                <a:cubicBezTo>
                  <a:pt x="5961481" y="3189803"/>
                  <a:pt x="5868214" y="3241542"/>
                  <a:pt x="5796146" y="3241542"/>
                </a:cubicBezTo>
                <a:lnTo>
                  <a:pt x="4371720" y="3241542"/>
                </a:lnTo>
                <a:cubicBezTo>
                  <a:pt x="4295413" y="3241542"/>
                  <a:pt x="4202148" y="3189803"/>
                  <a:pt x="4168233" y="3125126"/>
                </a:cubicBezTo>
                <a:cubicBezTo>
                  <a:pt x="3456020" y="1870427"/>
                  <a:pt x="3456020" y="1870427"/>
                  <a:pt x="3456020" y="1870427"/>
                </a:cubicBezTo>
                <a:cubicBezTo>
                  <a:pt x="3417865" y="1801438"/>
                  <a:pt x="3417865" y="1697958"/>
                  <a:pt x="3456020" y="1628971"/>
                </a:cubicBezTo>
                <a:cubicBezTo>
                  <a:pt x="4168233" y="374270"/>
                  <a:pt x="4168233" y="374270"/>
                  <a:pt x="4168233" y="374270"/>
                </a:cubicBezTo>
                <a:cubicBezTo>
                  <a:pt x="4202148" y="309594"/>
                  <a:pt x="4295413" y="257854"/>
                  <a:pt x="4371720" y="257854"/>
                </a:cubicBezTo>
                <a:close/>
                <a:moveTo>
                  <a:pt x="2350132" y="0"/>
                </a:moveTo>
                <a:cubicBezTo>
                  <a:pt x="3150522" y="0"/>
                  <a:pt x="3150522" y="0"/>
                  <a:pt x="3150522" y="0"/>
                </a:cubicBezTo>
                <a:cubicBezTo>
                  <a:pt x="3191018" y="0"/>
                  <a:pt x="3243425" y="29073"/>
                  <a:pt x="3264863" y="65415"/>
                </a:cubicBezTo>
                <a:cubicBezTo>
                  <a:pt x="3665057" y="770436"/>
                  <a:pt x="3665057" y="770436"/>
                  <a:pt x="3665057" y="770436"/>
                </a:cubicBezTo>
                <a:cubicBezTo>
                  <a:pt x="3684115" y="809200"/>
                  <a:pt x="3684115" y="867346"/>
                  <a:pt x="3665057" y="906111"/>
                </a:cubicBezTo>
                <a:cubicBezTo>
                  <a:pt x="3264863" y="1611131"/>
                  <a:pt x="3264863" y="1611131"/>
                  <a:pt x="3264863" y="1611131"/>
                </a:cubicBezTo>
                <a:cubicBezTo>
                  <a:pt x="3243425" y="1647474"/>
                  <a:pt x="3191018" y="1676547"/>
                  <a:pt x="3150522" y="1676547"/>
                </a:cubicBezTo>
                <a:lnTo>
                  <a:pt x="2350132" y="1676547"/>
                </a:lnTo>
                <a:cubicBezTo>
                  <a:pt x="2307254" y="1676547"/>
                  <a:pt x="2254848" y="1647474"/>
                  <a:pt x="2235791" y="1611131"/>
                </a:cubicBezTo>
                <a:cubicBezTo>
                  <a:pt x="1835596" y="906111"/>
                  <a:pt x="1835596" y="906111"/>
                  <a:pt x="1835596" y="906111"/>
                </a:cubicBezTo>
                <a:cubicBezTo>
                  <a:pt x="1814157" y="867346"/>
                  <a:pt x="1814157" y="809200"/>
                  <a:pt x="1835596" y="770436"/>
                </a:cubicBezTo>
                <a:cubicBezTo>
                  <a:pt x="2235791" y="65415"/>
                  <a:pt x="2235791" y="65415"/>
                  <a:pt x="2235791" y="65415"/>
                </a:cubicBezTo>
                <a:cubicBezTo>
                  <a:pt x="2254848" y="29073"/>
                  <a:pt x="2307254" y="0"/>
                  <a:pt x="2350132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95F6991-9B74-4D3C-9A7C-6A9571BDBA3E}"/>
              </a:ext>
            </a:extLst>
          </p:cNvPr>
          <p:cNvSpPr txBox="1"/>
          <p:nvPr/>
        </p:nvSpPr>
        <p:spPr>
          <a:xfrm>
            <a:off x="4899546" y="3889611"/>
            <a:ext cx="6795629" cy="17240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7200" dirty="0">
                <a:latin typeface="Arial Black" panose="020B0A04020102020204" pitchFamily="34" charset="0"/>
                <a:ea typeface="+mj-ea"/>
                <a:cs typeface="+mj-cs"/>
              </a:rPr>
              <a:t>OBRIGADO</a:t>
            </a:r>
          </a:p>
        </p:txBody>
      </p:sp>
      <p:pic>
        <p:nvPicPr>
          <p:cNvPr id="6" name="Graphic 5" descr="Smiling Face with No Fill">
            <a:extLst>
              <a:ext uri="{FF2B5EF4-FFF2-40B4-BE49-F238E27FC236}">
                <a16:creationId xmlns:a16="http://schemas.microsoft.com/office/drawing/2014/main" id="{FBBEB4D9-B475-4512-B421-EEA32B3FA8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53914" y="2934031"/>
            <a:ext cx="2433099" cy="2433099"/>
          </a:xfrm>
          <a:prstGeom prst="rect">
            <a:avLst/>
          </a:prstGeom>
        </p:spPr>
      </p:pic>
      <p:pic>
        <p:nvPicPr>
          <p:cNvPr id="12" name="Picture 2" descr="Identidade Visual do Câmpus Votuporanga do IFSP - Instituto ...">
            <a:extLst>
              <a:ext uri="{FF2B5EF4-FFF2-40B4-BE49-F238E27FC236}">
                <a16:creationId xmlns:a16="http://schemas.microsoft.com/office/drawing/2014/main" id="{E55095A8-D16A-46CC-B154-0EF038CBFE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" b="20659"/>
          <a:stretch/>
        </p:blipFill>
        <p:spPr bwMode="auto">
          <a:xfrm>
            <a:off x="4717324" y="1138176"/>
            <a:ext cx="1855388" cy="2135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998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C6A76DD-4240-4174-BD3C-4D08EA04BB4C}"/>
              </a:ext>
            </a:extLst>
          </p:cNvPr>
          <p:cNvSpPr txBox="1"/>
          <p:nvPr/>
        </p:nvSpPr>
        <p:spPr>
          <a:xfrm>
            <a:off x="3228620" y="503948"/>
            <a:ext cx="6739467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pt-BR" sz="3600" b="1" i="1" cap="all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charset="0"/>
              </a:rPr>
              <a:t>recordando </a:t>
            </a:r>
          </a:p>
          <a:p>
            <a:pPr algn="ctr">
              <a:spcBef>
                <a:spcPts val="600"/>
              </a:spcBef>
              <a:defRPr/>
            </a:pPr>
            <a:r>
              <a:rPr lang="pt-BR" sz="3600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charset="0"/>
              </a:rPr>
              <a:t>Alvenaria – alguns conceitos   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08B1DF8D-6D93-4FA0-AAA7-F8CFAC1F7088}"/>
              </a:ext>
            </a:extLst>
          </p:cNvPr>
          <p:cNvSpPr/>
          <p:nvPr/>
        </p:nvSpPr>
        <p:spPr>
          <a:xfrm>
            <a:off x="6639275" y="5036917"/>
            <a:ext cx="1316839" cy="44058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11027F87-846F-4AFB-AB7D-7CE1F3ADE2CD}"/>
              </a:ext>
            </a:extLst>
          </p:cNvPr>
          <p:cNvSpPr/>
          <p:nvPr/>
        </p:nvSpPr>
        <p:spPr>
          <a:xfrm>
            <a:off x="6639275" y="4570911"/>
            <a:ext cx="617473" cy="40972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E715B42A-104E-43DD-9DE6-E6FD52142F26}"/>
              </a:ext>
            </a:extLst>
          </p:cNvPr>
          <p:cNvSpPr/>
          <p:nvPr/>
        </p:nvSpPr>
        <p:spPr>
          <a:xfrm>
            <a:off x="7357451" y="4584982"/>
            <a:ext cx="590315" cy="38521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B0B5C33D-498B-4F5D-801F-A7456E5B082C}"/>
              </a:ext>
            </a:extLst>
          </p:cNvPr>
          <p:cNvSpPr/>
          <p:nvPr/>
        </p:nvSpPr>
        <p:spPr>
          <a:xfrm>
            <a:off x="6653889" y="4049451"/>
            <a:ext cx="1316839" cy="44058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06B1555E-30BA-481B-97CB-E62DF9CEC9EB}"/>
              </a:ext>
            </a:extLst>
          </p:cNvPr>
          <p:cNvSpPr/>
          <p:nvPr/>
        </p:nvSpPr>
        <p:spPr>
          <a:xfrm>
            <a:off x="6653889" y="3583445"/>
            <a:ext cx="617473" cy="40972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CA5E73E5-C0A1-4703-B1D9-400AB5B94B5A}"/>
              </a:ext>
            </a:extLst>
          </p:cNvPr>
          <p:cNvSpPr/>
          <p:nvPr/>
        </p:nvSpPr>
        <p:spPr>
          <a:xfrm>
            <a:off x="7372065" y="3597516"/>
            <a:ext cx="590315" cy="38521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E80D8E53-06DD-45F0-8D49-EC80BEF0A83D}"/>
              </a:ext>
            </a:extLst>
          </p:cNvPr>
          <p:cNvCxnSpPr/>
          <p:nvPr/>
        </p:nvCxnSpPr>
        <p:spPr>
          <a:xfrm flipV="1">
            <a:off x="6645539" y="4539051"/>
            <a:ext cx="1327277" cy="1043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2B7C1544-4EA6-4427-A838-31544D14DE59}"/>
              </a:ext>
            </a:extLst>
          </p:cNvPr>
          <p:cNvCxnSpPr/>
          <p:nvPr/>
        </p:nvCxnSpPr>
        <p:spPr>
          <a:xfrm flipV="1">
            <a:off x="6663270" y="4014047"/>
            <a:ext cx="1327277" cy="1043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CD079577-EE44-4850-9EDF-3999F5154E13}"/>
              </a:ext>
            </a:extLst>
          </p:cNvPr>
          <p:cNvCxnSpPr/>
          <p:nvPr/>
        </p:nvCxnSpPr>
        <p:spPr>
          <a:xfrm flipV="1">
            <a:off x="6653889" y="5024506"/>
            <a:ext cx="1327277" cy="1043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70484856-45A5-4E70-B77A-D071C6125C3B}"/>
              </a:ext>
            </a:extLst>
          </p:cNvPr>
          <p:cNvCxnSpPr/>
          <p:nvPr/>
        </p:nvCxnSpPr>
        <p:spPr>
          <a:xfrm>
            <a:off x="7321713" y="3556845"/>
            <a:ext cx="0" cy="448849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>
            <a:extLst>
              <a:ext uri="{FF2B5EF4-FFF2-40B4-BE49-F238E27FC236}">
                <a16:creationId xmlns:a16="http://schemas.microsoft.com/office/drawing/2014/main" id="{0F9CE086-848E-48B6-B7C3-FDA972E23292}"/>
              </a:ext>
            </a:extLst>
          </p:cNvPr>
          <p:cNvCxnSpPr/>
          <p:nvPr/>
        </p:nvCxnSpPr>
        <p:spPr>
          <a:xfrm>
            <a:off x="7304778" y="4522053"/>
            <a:ext cx="0" cy="448849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EEEF654E-725E-4287-9EB0-E623316A1E84}"/>
              </a:ext>
            </a:extLst>
          </p:cNvPr>
          <p:cNvSpPr txBox="1"/>
          <p:nvPr/>
        </p:nvSpPr>
        <p:spPr>
          <a:xfrm>
            <a:off x="6137922" y="3124720"/>
            <a:ext cx="268056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>
                <a:latin typeface="Arial Black" panose="020B0A04020102020204" pitchFamily="34" charset="0"/>
              </a:rPr>
              <a:t>Parede de 1 tijolo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8E21A4AF-F14C-4FDE-958D-FEAAE3C27E88}"/>
              </a:ext>
            </a:extLst>
          </p:cNvPr>
          <p:cNvSpPr/>
          <p:nvPr/>
        </p:nvSpPr>
        <p:spPr>
          <a:xfrm>
            <a:off x="3344475" y="5121757"/>
            <a:ext cx="590315" cy="38521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22F0ED00-EF34-4421-B850-68A0EA9ED3DB}"/>
              </a:ext>
            </a:extLst>
          </p:cNvPr>
          <p:cNvSpPr/>
          <p:nvPr/>
        </p:nvSpPr>
        <p:spPr>
          <a:xfrm>
            <a:off x="3348651" y="4637419"/>
            <a:ext cx="590315" cy="38521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ADC3E773-A509-466D-A5D1-1B779A4A54AF}"/>
              </a:ext>
            </a:extLst>
          </p:cNvPr>
          <p:cNvSpPr/>
          <p:nvPr/>
        </p:nvSpPr>
        <p:spPr>
          <a:xfrm>
            <a:off x="3350739" y="4192282"/>
            <a:ext cx="590315" cy="38521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863343F9-226C-4E57-93E9-17E99252D19F}"/>
              </a:ext>
            </a:extLst>
          </p:cNvPr>
          <p:cNvSpPr/>
          <p:nvPr/>
        </p:nvSpPr>
        <p:spPr>
          <a:xfrm>
            <a:off x="3356382" y="3746365"/>
            <a:ext cx="590315" cy="38521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85C967D8-F5CA-4A00-9BE4-26C199D5039B}"/>
              </a:ext>
            </a:extLst>
          </p:cNvPr>
          <p:cNvCxnSpPr>
            <a:cxnSpLocks/>
          </p:cNvCxnSpPr>
          <p:nvPr/>
        </p:nvCxnSpPr>
        <p:spPr>
          <a:xfrm>
            <a:off x="3356382" y="4167490"/>
            <a:ext cx="578408" cy="1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>
            <a:extLst>
              <a:ext uri="{FF2B5EF4-FFF2-40B4-BE49-F238E27FC236}">
                <a16:creationId xmlns:a16="http://schemas.microsoft.com/office/drawing/2014/main" id="{D6608D8C-B857-47AE-96EE-7876E2C74A56}"/>
              </a:ext>
            </a:extLst>
          </p:cNvPr>
          <p:cNvCxnSpPr>
            <a:cxnSpLocks/>
          </p:cNvCxnSpPr>
          <p:nvPr/>
        </p:nvCxnSpPr>
        <p:spPr>
          <a:xfrm>
            <a:off x="3350736" y="5053673"/>
            <a:ext cx="578408" cy="1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>
            <a:extLst>
              <a:ext uri="{FF2B5EF4-FFF2-40B4-BE49-F238E27FC236}">
                <a16:creationId xmlns:a16="http://schemas.microsoft.com/office/drawing/2014/main" id="{0EA86CAF-2329-4FF3-99BD-AF9A8A9653D3}"/>
              </a:ext>
            </a:extLst>
          </p:cNvPr>
          <p:cNvCxnSpPr>
            <a:cxnSpLocks/>
          </p:cNvCxnSpPr>
          <p:nvPr/>
        </p:nvCxnSpPr>
        <p:spPr>
          <a:xfrm>
            <a:off x="3356379" y="4619047"/>
            <a:ext cx="578408" cy="1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>
            <a:extLst>
              <a:ext uri="{FF2B5EF4-FFF2-40B4-BE49-F238E27FC236}">
                <a16:creationId xmlns:a16="http://schemas.microsoft.com/office/drawing/2014/main" id="{DEF978C2-4762-440E-AF10-3B76E07BF30A}"/>
              </a:ext>
            </a:extLst>
          </p:cNvPr>
          <p:cNvCxnSpPr>
            <a:cxnSpLocks/>
          </p:cNvCxnSpPr>
          <p:nvPr/>
        </p:nvCxnSpPr>
        <p:spPr>
          <a:xfrm>
            <a:off x="3356379" y="5522165"/>
            <a:ext cx="578408" cy="1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to 30">
            <a:extLst>
              <a:ext uri="{FF2B5EF4-FFF2-40B4-BE49-F238E27FC236}">
                <a16:creationId xmlns:a16="http://schemas.microsoft.com/office/drawing/2014/main" id="{D3C43CF2-B952-45E4-8496-D271907CFB27}"/>
              </a:ext>
            </a:extLst>
          </p:cNvPr>
          <p:cNvCxnSpPr/>
          <p:nvPr/>
        </p:nvCxnSpPr>
        <p:spPr>
          <a:xfrm flipV="1">
            <a:off x="6648244" y="5526865"/>
            <a:ext cx="1327277" cy="1043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tângulo 32">
            <a:extLst>
              <a:ext uri="{FF2B5EF4-FFF2-40B4-BE49-F238E27FC236}">
                <a16:creationId xmlns:a16="http://schemas.microsoft.com/office/drawing/2014/main" id="{F891D982-0B90-49A6-8389-179AA3CEBD9C}"/>
              </a:ext>
            </a:extLst>
          </p:cNvPr>
          <p:cNvSpPr/>
          <p:nvPr/>
        </p:nvSpPr>
        <p:spPr>
          <a:xfrm>
            <a:off x="4740564" y="1788158"/>
            <a:ext cx="1316839" cy="5769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Retângulo 34">
            <a:extLst>
              <a:ext uri="{FF2B5EF4-FFF2-40B4-BE49-F238E27FC236}">
                <a16:creationId xmlns:a16="http://schemas.microsoft.com/office/drawing/2014/main" id="{4064C5B2-1E56-4B77-906A-EBF51DC1295F}"/>
              </a:ext>
            </a:extLst>
          </p:cNvPr>
          <p:cNvSpPr/>
          <p:nvPr/>
        </p:nvSpPr>
        <p:spPr>
          <a:xfrm>
            <a:off x="5080000" y="1941658"/>
            <a:ext cx="617460" cy="27740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bb-NG"/>
          </a:p>
        </p:txBody>
      </p:sp>
      <p:cxnSp>
        <p:nvCxnSpPr>
          <p:cNvPr id="37" name="Conector reto 36">
            <a:extLst>
              <a:ext uri="{FF2B5EF4-FFF2-40B4-BE49-F238E27FC236}">
                <a16:creationId xmlns:a16="http://schemas.microsoft.com/office/drawing/2014/main" id="{9A36F543-D386-43B1-969E-28AE118665C4}"/>
              </a:ext>
            </a:extLst>
          </p:cNvPr>
          <p:cNvCxnSpPr/>
          <p:nvPr/>
        </p:nvCxnSpPr>
        <p:spPr>
          <a:xfrm>
            <a:off x="6292012" y="1788158"/>
            <a:ext cx="2555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to 37">
            <a:extLst>
              <a:ext uri="{FF2B5EF4-FFF2-40B4-BE49-F238E27FC236}">
                <a16:creationId xmlns:a16="http://schemas.microsoft.com/office/drawing/2014/main" id="{2F3B4174-4C92-4858-A103-C6FD9EB80772}"/>
              </a:ext>
            </a:extLst>
          </p:cNvPr>
          <p:cNvCxnSpPr/>
          <p:nvPr/>
        </p:nvCxnSpPr>
        <p:spPr>
          <a:xfrm>
            <a:off x="6320233" y="2335673"/>
            <a:ext cx="2555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to 38">
            <a:extLst>
              <a:ext uri="{FF2B5EF4-FFF2-40B4-BE49-F238E27FC236}">
                <a16:creationId xmlns:a16="http://schemas.microsoft.com/office/drawing/2014/main" id="{670A6EDB-D501-4FA4-9054-11E659817597}"/>
              </a:ext>
            </a:extLst>
          </p:cNvPr>
          <p:cNvCxnSpPr>
            <a:cxnSpLocks/>
          </p:cNvCxnSpPr>
          <p:nvPr/>
        </p:nvCxnSpPr>
        <p:spPr>
          <a:xfrm>
            <a:off x="4722855" y="2623539"/>
            <a:ext cx="13731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>
            <a:extLst>
              <a:ext uri="{FF2B5EF4-FFF2-40B4-BE49-F238E27FC236}">
                <a16:creationId xmlns:a16="http://schemas.microsoft.com/office/drawing/2014/main" id="{57318E14-74D9-4C6A-848F-B6A74331CF64}"/>
              </a:ext>
            </a:extLst>
          </p:cNvPr>
          <p:cNvCxnSpPr>
            <a:cxnSpLocks/>
          </p:cNvCxnSpPr>
          <p:nvPr/>
        </p:nvCxnSpPr>
        <p:spPr>
          <a:xfrm>
            <a:off x="6423377" y="1715878"/>
            <a:ext cx="0" cy="7016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to 43">
            <a:extLst>
              <a:ext uri="{FF2B5EF4-FFF2-40B4-BE49-F238E27FC236}">
                <a16:creationId xmlns:a16="http://schemas.microsoft.com/office/drawing/2014/main" id="{7481D843-98EB-4E8B-83DF-5885DB80B951}"/>
              </a:ext>
            </a:extLst>
          </p:cNvPr>
          <p:cNvCxnSpPr>
            <a:cxnSpLocks/>
          </p:cNvCxnSpPr>
          <p:nvPr/>
        </p:nvCxnSpPr>
        <p:spPr>
          <a:xfrm>
            <a:off x="6067774" y="2295315"/>
            <a:ext cx="0" cy="4551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to 45">
            <a:extLst>
              <a:ext uri="{FF2B5EF4-FFF2-40B4-BE49-F238E27FC236}">
                <a16:creationId xmlns:a16="http://schemas.microsoft.com/office/drawing/2014/main" id="{5A5B2078-B34B-44BD-9CE8-48717011C25D}"/>
              </a:ext>
            </a:extLst>
          </p:cNvPr>
          <p:cNvCxnSpPr>
            <a:cxnSpLocks/>
          </p:cNvCxnSpPr>
          <p:nvPr/>
        </p:nvCxnSpPr>
        <p:spPr>
          <a:xfrm>
            <a:off x="4752622" y="2267091"/>
            <a:ext cx="0" cy="4551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2123F2AE-A87E-43CC-B8F0-F40648F062F9}"/>
              </a:ext>
            </a:extLst>
          </p:cNvPr>
          <p:cNvSpPr txBox="1"/>
          <p:nvPr/>
        </p:nvSpPr>
        <p:spPr>
          <a:xfrm>
            <a:off x="6575978" y="1857200"/>
            <a:ext cx="35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 </a:t>
            </a:r>
            <a:endParaRPr lang="ibb-NG" b="1" dirty="0"/>
          </a:p>
        </p:txBody>
      </p:sp>
      <p:sp>
        <p:nvSpPr>
          <p:cNvPr id="48" name="CaixaDeTexto 47">
            <a:extLst>
              <a:ext uri="{FF2B5EF4-FFF2-40B4-BE49-F238E27FC236}">
                <a16:creationId xmlns:a16="http://schemas.microsoft.com/office/drawing/2014/main" id="{7CE131CF-3D86-406C-8C55-E20A45F548A5}"/>
              </a:ext>
            </a:extLst>
          </p:cNvPr>
          <p:cNvSpPr txBox="1"/>
          <p:nvPr/>
        </p:nvSpPr>
        <p:spPr>
          <a:xfrm>
            <a:off x="5339644" y="2690424"/>
            <a:ext cx="355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b </a:t>
            </a:r>
            <a:endParaRPr lang="ibb-NG" b="1" dirty="0"/>
          </a:p>
        </p:txBody>
      </p:sp>
      <p:sp>
        <p:nvSpPr>
          <p:cNvPr id="58" name="CaixaDeTexto 57">
            <a:extLst>
              <a:ext uri="{FF2B5EF4-FFF2-40B4-BE49-F238E27FC236}">
                <a16:creationId xmlns:a16="http://schemas.microsoft.com/office/drawing/2014/main" id="{E517723B-2565-42AA-BD3F-675E61B6FD0A}"/>
              </a:ext>
            </a:extLst>
          </p:cNvPr>
          <p:cNvSpPr txBox="1"/>
          <p:nvPr/>
        </p:nvSpPr>
        <p:spPr>
          <a:xfrm>
            <a:off x="5492044" y="2842824"/>
            <a:ext cx="355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 </a:t>
            </a:r>
            <a:endParaRPr lang="ibb-NG" b="1" dirty="0"/>
          </a:p>
        </p:txBody>
      </p:sp>
      <p:cxnSp>
        <p:nvCxnSpPr>
          <p:cNvPr id="59" name="Conector reto 58">
            <a:extLst>
              <a:ext uri="{FF2B5EF4-FFF2-40B4-BE49-F238E27FC236}">
                <a16:creationId xmlns:a16="http://schemas.microsoft.com/office/drawing/2014/main" id="{D39ADDF5-7052-460D-B6E4-1B740EA15B07}"/>
              </a:ext>
            </a:extLst>
          </p:cNvPr>
          <p:cNvCxnSpPr>
            <a:cxnSpLocks/>
          </p:cNvCxnSpPr>
          <p:nvPr/>
        </p:nvCxnSpPr>
        <p:spPr>
          <a:xfrm>
            <a:off x="6619396" y="5758186"/>
            <a:ext cx="13731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to 59">
            <a:extLst>
              <a:ext uri="{FF2B5EF4-FFF2-40B4-BE49-F238E27FC236}">
                <a16:creationId xmlns:a16="http://schemas.microsoft.com/office/drawing/2014/main" id="{65230722-DAD3-4BF9-9EAA-C478013CD2B4}"/>
              </a:ext>
            </a:extLst>
          </p:cNvPr>
          <p:cNvCxnSpPr>
            <a:cxnSpLocks/>
          </p:cNvCxnSpPr>
          <p:nvPr/>
        </p:nvCxnSpPr>
        <p:spPr>
          <a:xfrm>
            <a:off x="7964315" y="5429962"/>
            <a:ext cx="0" cy="4551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to 60">
            <a:extLst>
              <a:ext uri="{FF2B5EF4-FFF2-40B4-BE49-F238E27FC236}">
                <a16:creationId xmlns:a16="http://schemas.microsoft.com/office/drawing/2014/main" id="{D9DE15EE-8431-4F5F-94DC-EEE516B03F20}"/>
              </a:ext>
            </a:extLst>
          </p:cNvPr>
          <p:cNvCxnSpPr>
            <a:cxnSpLocks/>
          </p:cNvCxnSpPr>
          <p:nvPr/>
        </p:nvCxnSpPr>
        <p:spPr>
          <a:xfrm>
            <a:off x="6649163" y="5401738"/>
            <a:ext cx="0" cy="4551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CaixaDeTexto 61">
            <a:extLst>
              <a:ext uri="{FF2B5EF4-FFF2-40B4-BE49-F238E27FC236}">
                <a16:creationId xmlns:a16="http://schemas.microsoft.com/office/drawing/2014/main" id="{8797A4F4-9A09-49D5-B654-692169429700}"/>
              </a:ext>
            </a:extLst>
          </p:cNvPr>
          <p:cNvSpPr txBox="1"/>
          <p:nvPr/>
        </p:nvSpPr>
        <p:spPr>
          <a:xfrm>
            <a:off x="7224897" y="5832909"/>
            <a:ext cx="355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b </a:t>
            </a:r>
            <a:endParaRPr lang="ibb-NG" b="1" dirty="0"/>
          </a:p>
        </p:txBody>
      </p:sp>
      <p:cxnSp>
        <p:nvCxnSpPr>
          <p:cNvPr id="63" name="Conector reto 62">
            <a:extLst>
              <a:ext uri="{FF2B5EF4-FFF2-40B4-BE49-F238E27FC236}">
                <a16:creationId xmlns:a16="http://schemas.microsoft.com/office/drawing/2014/main" id="{EB2D8BB4-C331-4A2E-A442-F68437FC0CC2}"/>
              </a:ext>
            </a:extLst>
          </p:cNvPr>
          <p:cNvCxnSpPr>
            <a:cxnSpLocks/>
          </p:cNvCxnSpPr>
          <p:nvPr/>
        </p:nvCxnSpPr>
        <p:spPr>
          <a:xfrm>
            <a:off x="3228620" y="5792044"/>
            <a:ext cx="7168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to 63">
            <a:extLst>
              <a:ext uri="{FF2B5EF4-FFF2-40B4-BE49-F238E27FC236}">
                <a16:creationId xmlns:a16="http://schemas.microsoft.com/office/drawing/2014/main" id="{226A991E-DE8D-4594-B9C9-99F1B848B10F}"/>
              </a:ext>
            </a:extLst>
          </p:cNvPr>
          <p:cNvCxnSpPr>
            <a:cxnSpLocks/>
          </p:cNvCxnSpPr>
          <p:nvPr/>
        </p:nvCxnSpPr>
        <p:spPr>
          <a:xfrm>
            <a:off x="3945460" y="5477498"/>
            <a:ext cx="0" cy="4551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to 64">
            <a:extLst>
              <a:ext uri="{FF2B5EF4-FFF2-40B4-BE49-F238E27FC236}">
                <a16:creationId xmlns:a16="http://schemas.microsoft.com/office/drawing/2014/main" id="{9B6E17B8-E193-4DDD-8D76-2DF4428B2854}"/>
              </a:ext>
            </a:extLst>
          </p:cNvPr>
          <p:cNvCxnSpPr>
            <a:cxnSpLocks/>
          </p:cNvCxnSpPr>
          <p:nvPr/>
        </p:nvCxnSpPr>
        <p:spPr>
          <a:xfrm>
            <a:off x="3330223" y="5435596"/>
            <a:ext cx="0" cy="4551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aixaDeTexto 65">
            <a:extLst>
              <a:ext uri="{FF2B5EF4-FFF2-40B4-BE49-F238E27FC236}">
                <a16:creationId xmlns:a16="http://schemas.microsoft.com/office/drawing/2014/main" id="{81304A1C-291D-41A4-92AD-2528D894C206}"/>
              </a:ext>
            </a:extLst>
          </p:cNvPr>
          <p:cNvSpPr txBox="1"/>
          <p:nvPr/>
        </p:nvSpPr>
        <p:spPr>
          <a:xfrm>
            <a:off x="3488263" y="5858929"/>
            <a:ext cx="355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 </a:t>
            </a:r>
            <a:endParaRPr lang="ibb-NG" b="1" dirty="0"/>
          </a:p>
        </p:txBody>
      </p:sp>
      <p:sp>
        <p:nvSpPr>
          <p:cNvPr id="69" name="CaixaDeTexto 68">
            <a:extLst>
              <a:ext uri="{FF2B5EF4-FFF2-40B4-BE49-F238E27FC236}">
                <a16:creationId xmlns:a16="http://schemas.microsoft.com/office/drawing/2014/main" id="{E06F42F0-22F7-4492-B139-EF48149FA4E1}"/>
              </a:ext>
            </a:extLst>
          </p:cNvPr>
          <p:cNvSpPr txBox="1"/>
          <p:nvPr/>
        </p:nvSpPr>
        <p:spPr>
          <a:xfrm>
            <a:off x="2274579" y="3179972"/>
            <a:ext cx="2805412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>
                <a:latin typeface="Arial Black" panose="020B0A04020102020204" pitchFamily="34" charset="0"/>
              </a:rPr>
              <a:t>Parede de 1/2 tijolo</a:t>
            </a:r>
          </a:p>
        </p:txBody>
      </p:sp>
      <p:pic>
        <p:nvPicPr>
          <p:cNvPr id="70" name="Picture 2" descr="Identidade Visual do Câmpus Votuporanga do IFSP - Instituto ...">
            <a:extLst>
              <a:ext uri="{FF2B5EF4-FFF2-40B4-BE49-F238E27FC236}">
                <a16:creationId xmlns:a16="http://schemas.microsoft.com/office/drawing/2014/main" id="{9CE950F3-43F1-4983-BF1D-DC66EBD0AE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881" b="54871"/>
          <a:stretch/>
        </p:blipFill>
        <p:spPr bwMode="auto">
          <a:xfrm>
            <a:off x="1505887" y="497013"/>
            <a:ext cx="1789547" cy="136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Conector reto 70">
            <a:extLst>
              <a:ext uri="{FF2B5EF4-FFF2-40B4-BE49-F238E27FC236}">
                <a16:creationId xmlns:a16="http://schemas.microsoft.com/office/drawing/2014/main" id="{5A99F172-5607-4D7A-90C2-C0FE5BF16F0D}"/>
              </a:ext>
            </a:extLst>
          </p:cNvPr>
          <p:cNvCxnSpPr>
            <a:cxnSpLocks/>
          </p:cNvCxnSpPr>
          <p:nvPr/>
        </p:nvCxnSpPr>
        <p:spPr>
          <a:xfrm>
            <a:off x="2649679" y="5571686"/>
            <a:ext cx="6473579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to 71">
            <a:extLst>
              <a:ext uri="{FF2B5EF4-FFF2-40B4-BE49-F238E27FC236}">
                <a16:creationId xmlns:a16="http://schemas.microsoft.com/office/drawing/2014/main" id="{1534FFFD-B0A4-4454-9A2D-6DF5F644B357}"/>
              </a:ext>
            </a:extLst>
          </p:cNvPr>
          <p:cNvCxnSpPr>
            <a:cxnSpLocks/>
          </p:cNvCxnSpPr>
          <p:nvPr/>
        </p:nvCxnSpPr>
        <p:spPr>
          <a:xfrm flipH="1">
            <a:off x="8838324" y="5571686"/>
            <a:ext cx="284934" cy="17938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to 72">
            <a:extLst>
              <a:ext uri="{FF2B5EF4-FFF2-40B4-BE49-F238E27FC236}">
                <a16:creationId xmlns:a16="http://schemas.microsoft.com/office/drawing/2014/main" id="{1D43055D-181F-4037-B34B-60FF585930A7}"/>
              </a:ext>
            </a:extLst>
          </p:cNvPr>
          <p:cNvCxnSpPr>
            <a:cxnSpLocks/>
          </p:cNvCxnSpPr>
          <p:nvPr/>
        </p:nvCxnSpPr>
        <p:spPr>
          <a:xfrm flipH="1">
            <a:off x="8401547" y="5620740"/>
            <a:ext cx="284934" cy="17938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to 73">
            <a:extLst>
              <a:ext uri="{FF2B5EF4-FFF2-40B4-BE49-F238E27FC236}">
                <a16:creationId xmlns:a16="http://schemas.microsoft.com/office/drawing/2014/main" id="{E67EE680-1C63-4FB1-BFFD-33FCB5BDCAAF}"/>
              </a:ext>
            </a:extLst>
          </p:cNvPr>
          <p:cNvCxnSpPr>
            <a:cxnSpLocks/>
          </p:cNvCxnSpPr>
          <p:nvPr/>
        </p:nvCxnSpPr>
        <p:spPr>
          <a:xfrm flipH="1">
            <a:off x="8594484" y="5599606"/>
            <a:ext cx="284934" cy="17938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4692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dentidade Visual do Câmpus Votuporanga do IFSP - Instituto ...">
            <a:extLst>
              <a:ext uri="{FF2B5EF4-FFF2-40B4-BE49-F238E27FC236}">
                <a16:creationId xmlns:a16="http://schemas.microsoft.com/office/drawing/2014/main" id="{0A43FA87-5BEF-4939-81CE-BAE9CAFA695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" t="-693" r="13559" b="57267"/>
          <a:stretch/>
        </p:blipFill>
        <p:spPr bwMode="auto">
          <a:xfrm>
            <a:off x="100014" y="45301"/>
            <a:ext cx="2586626" cy="189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" name="Retângulo 101">
            <a:extLst>
              <a:ext uri="{FF2B5EF4-FFF2-40B4-BE49-F238E27FC236}">
                <a16:creationId xmlns:a16="http://schemas.microsoft.com/office/drawing/2014/main" id="{33415A47-2B56-46FF-AE45-EDE6FE169132}"/>
              </a:ext>
            </a:extLst>
          </p:cNvPr>
          <p:cNvSpPr/>
          <p:nvPr/>
        </p:nvSpPr>
        <p:spPr>
          <a:xfrm>
            <a:off x="3845999" y="328299"/>
            <a:ext cx="6883913" cy="14234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3200" b="1" dirty="0">
                <a:latin typeface="Arial Black" panose="020B0A04020102020204" pitchFamily="34" charset="0"/>
                <a:ea typeface="+mj-ea"/>
                <a:cs typeface="+mj-cs"/>
              </a:rPr>
              <a:t>PAREDE DE 1/2 (meio) TIJOLO</a:t>
            </a:r>
          </a:p>
        </p:txBody>
      </p:sp>
      <p:sp>
        <p:nvSpPr>
          <p:cNvPr id="103" name="Retângulo 102">
            <a:extLst>
              <a:ext uri="{FF2B5EF4-FFF2-40B4-BE49-F238E27FC236}">
                <a16:creationId xmlns:a16="http://schemas.microsoft.com/office/drawing/2014/main" id="{CB6E849E-B049-4D65-A3C9-02C9ECC6F318}"/>
              </a:ext>
            </a:extLst>
          </p:cNvPr>
          <p:cNvSpPr/>
          <p:nvPr/>
        </p:nvSpPr>
        <p:spPr>
          <a:xfrm>
            <a:off x="3686411" y="1160736"/>
            <a:ext cx="6674582" cy="1344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Ajuste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comum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ou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corrente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  <a:p>
            <a:pPr lvl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 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sistema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mais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utilizado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0" name="Rectangle 23">
            <a:extLst>
              <a:ext uri="{FF2B5EF4-FFF2-40B4-BE49-F238E27FC236}">
                <a16:creationId xmlns:a16="http://schemas.microsoft.com/office/drawing/2014/main" id="{3544B418-C671-44D9-A3EF-70DAA0BC4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99" y="5446966"/>
            <a:ext cx="479360" cy="21203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21" name="Rectangle 23">
            <a:extLst>
              <a:ext uri="{FF2B5EF4-FFF2-40B4-BE49-F238E27FC236}">
                <a16:creationId xmlns:a16="http://schemas.microsoft.com/office/drawing/2014/main" id="{DF6D2B2E-F62A-47FD-8A9F-67426C4C0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5314" y="5446966"/>
            <a:ext cx="490685" cy="22155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cxnSp>
        <p:nvCxnSpPr>
          <p:cNvPr id="123" name="Conector reto 122">
            <a:extLst>
              <a:ext uri="{FF2B5EF4-FFF2-40B4-BE49-F238E27FC236}">
                <a16:creationId xmlns:a16="http://schemas.microsoft.com/office/drawing/2014/main" id="{362E1B91-1163-453E-9AAE-A3A52B78C1E7}"/>
              </a:ext>
            </a:extLst>
          </p:cNvPr>
          <p:cNvCxnSpPr/>
          <p:nvPr/>
        </p:nvCxnSpPr>
        <p:spPr>
          <a:xfrm>
            <a:off x="3300416" y="5400953"/>
            <a:ext cx="0" cy="337259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ector reto 123">
            <a:extLst>
              <a:ext uri="{FF2B5EF4-FFF2-40B4-BE49-F238E27FC236}">
                <a16:creationId xmlns:a16="http://schemas.microsoft.com/office/drawing/2014/main" id="{50F5935C-7CE6-4524-8F87-21C30E2F91B8}"/>
              </a:ext>
            </a:extLst>
          </p:cNvPr>
          <p:cNvCxnSpPr/>
          <p:nvPr/>
        </p:nvCxnSpPr>
        <p:spPr>
          <a:xfrm>
            <a:off x="3338512" y="5454027"/>
            <a:ext cx="0" cy="278726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ector de Seta Reta 126">
            <a:extLst>
              <a:ext uri="{FF2B5EF4-FFF2-40B4-BE49-F238E27FC236}">
                <a16:creationId xmlns:a16="http://schemas.microsoft.com/office/drawing/2014/main" id="{F278F862-98FE-4600-9D84-4665AFE5A734}"/>
              </a:ext>
            </a:extLst>
          </p:cNvPr>
          <p:cNvCxnSpPr>
            <a:cxnSpLocks/>
          </p:cNvCxnSpPr>
          <p:nvPr/>
        </p:nvCxnSpPr>
        <p:spPr>
          <a:xfrm>
            <a:off x="3842704" y="5573076"/>
            <a:ext cx="50006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ector de Seta Reta 137">
            <a:extLst>
              <a:ext uri="{FF2B5EF4-FFF2-40B4-BE49-F238E27FC236}">
                <a16:creationId xmlns:a16="http://schemas.microsoft.com/office/drawing/2014/main" id="{8C102D54-852F-43F7-BB00-B5B61C1C0000}"/>
              </a:ext>
            </a:extLst>
          </p:cNvPr>
          <p:cNvCxnSpPr/>
          <p:nvPr/>
        </p:nvCxnSpPr>
        <p:spPr>
          <a:xfrm flipH="1">
            <a:off x="2296828" y="5572344"/>
            <a:ext cx="50006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CaixaDeTexto 139">
            <a:extLst>
              <a:ext uri="{FF2B5EF4-FFF2-40B4-BE49-F238E27FC236}">
                <a16:creationId xmlns:a16="http://schemas.microsoft.com/office/drawing/2014/main" id="{AB2065F6-D6E7-4D77-B69C-F6A499EA785A}"/>
              </a:ext>
            </a:extLst>
          </p:cNvPr>
          <p:cNvSpPr txBox="1"/>
          <p:nvPr/>
        </p:nvSpPr>
        <p:spPr>
          <a:xfrm>
            <a:off x="7181814" y="3998169"/>
            <a:ext cx="1951511" cy="15696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Junta </a:t>
            </a:r>
          </a:p>
          <a:p>
            <a:pPr algn="ctr"/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lugar mais frágil</a:t>
            </a:r>
          </a:p>
          <a:p>
            <a:pPr algn="ctr"/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 da parede</a:t>
            </a:r>
            <a:endParaRPr lang="ibb-NG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CaixaDeTexto 115">
            <a:extLst>
              <a:ext uri="{FF2B5EF4-FFF2-40B4-BE49-F238E27FC236}">
                <a16:creationId xmlns:a16="http://schemas.microsoft.com/office/drawing/2014/main" id="{B7E348A8-C77F-4093-A120-C35B8A923E79}"/>
              </a:ext>
            </a:extLst>
          </p:cNvPr>
          <p:cNvSpPr txBox="1"/>
          <p:nvPr/>
        </p:nvSpPr>
        <p:spPr>
          <a:xfrm>
            <a:off x="5241592" y="2660256"/>
            <a:ext cx="3854533" cy="83099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Travamento horizontal</a:t>
            </a:r>
          </a:p>
          <a:p>
            <a:pPr algn="ctr"/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Reforço da junta vertical</a:t>
            </a:r>
            <a:endParaRPr lang="ibb-NG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23">
            <a:extLst>
              <a:ext uri="{FF2B5EF4-FFF2-40B4-BE49-F238E27FC236}">
                <a16:creationId xmlns:a16="http://schemas.microsoft.com/office/drawing/2014/main" id="{09FBE77F-FF84-4D11-9A16-344700B238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7719" y="4985212"/>
            <a:ext cx="479360" cy="21203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7" name="Rectangle 23">
            <a:extLst>
              <a:ext uri="{FF2B5EF4-FFF2-40B4-BE49-F238E27FC236}">
                <a16:creationId xmlns:a16="http://schemas.microsoft.com/office/drawing/2014/main" id="{AC4D61F8-ABF3-474E-8B31-8C0012E9C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1234" y="4985212"/>
            <a:ext cx="490685" cy="22155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83991A7D-D8EE-4574-9A2E-F95EB45F7DDB}"/>
              </a:ext>
            </a:extLst>
          </p:cNvPr>
          <p:cNvCxnSpPr/>
          <p:nvPr/>
        </p:nvCxnSpPr>
        <p:spPr>
          <a:xfrm>
            <a:off x="3316336" y="4939199"/>
            <a:ext cx="0" cy="337259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D5B3FC94-59A3-46F3-9FA2-3C80207E03D3}"/>
              </a:ext>
            </a:extLst>
          </p:cNvPr>
          <p:cNvCxnSpPr/>
          <p:nvPr/>
        </p:nvCxnSpPr>
        <p:spPr>
          <a:xfrm>
            <a:off x="3354432" y="4951329"/>
            <a:ext cx="0" cy="278726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>
            <a:extLst>
              <a:ext uri="{FF2B5EF4-FFF2-40B4-BE49-F238E27FC236}">
                <a16:creationId xmlns:a16="http://schemas.microsoft.com/office/drawing/2014/main" id="{C4037256-DE0B-4516-AF26-FC5AF7322A45}"/>
              </a:ext>
            </a:extLst>
          </p:cNvPr>
          <p:cNvCxnSpPr/>
          <p:nvPr/>
        </p:nvCxnSpPr>
        <p:spPr>
          <a:xfrm flipH="1">
            <a:off x="3830689" y="5088061"/>
            <a:ext cx="50006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>
            <a:extLst>
              <a:ext uri="{FF2B5EF4-FFF2-40B4-BE49-F238E27FC236}">
                <a16:creationId xmlns:a16="http://schemas.microsoft.com/office/drawing/2014/main" id="{803F676B-F902-4FF1-A8BE-283D0AC2D162}"/>
              </a:ext>
            </a:extLst>
          </p:cNvPr>
          <p:cNvCxnSpPr>
            <a:cxnSpLocks/>
          </p:cNvCxnSpPr>
          <p:nvPr/>
        </p:nvCxnSpPr>
        <p:spPr>
          <a:xfrm>
            <a:off x="2327035" y="5092910"/>
            <a:ext cx="50006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D175C38F-E289-476F-AD84-67225D7A6CA9}"/>
              </a:ext>
            </a:extLst>
          </p:cNvPr>
          <p:cNvSpPr txBox="1"/>
          <p:nvPr/>
        </p:nvSpPr>
        <p:spPr>
          <a:xfrm>
            <a:off x="1816460" y="3974920"/>
            <a:ext cx="3096728" cy="8309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Dilatação Térmica</a:t>
            </a:r>
          </a:p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 (efeito elástico)</a:t>
            </a:r>
            <a:endParaRPr lang="ibb-NG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008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dentidade Visual do Câmpus Votuporanga do IFSP - Instituto ...">
            <a:extLst>
              <a:ext uri="{FF2B5EF4-FFF2-40B4-BE49-F238E27FC236}">
                <a16:creationId xmlns:a16="http://schemas.microsoft.com/office/drawing/2014/main" id="{0A43FA87-5BEF-4939-81CE-BAE9CAFA695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" t="-693" r="13559" b="57267"/>
          <a:stretch/>
        </p:blipFill>
        <p:spPr bwMode="auto">
          <a:xfrm>
            <a:off x="100014" y="45301"/>
            <a:ext cx="2586626" cy="189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6">
            <a:extLst>
              <a:ext uri="{FF2B5EF4-FFF2-40B4-BE49-F238E27FC236}">
                <a16:creationId xmlns:a16="http://schemas.microsoft.com/office/drawing/2014/main" id="{8730622D-C69C-4A8B-9DDD-1CA4A26B034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284444" y="3935424"/>
            <a:ext cx="163680" cy="19761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4" name="Rectangle 23">
            <a:extLst>
              <a:ext uri="{FF2B5EF4-FFF2-40B4-BE49-F238E27FC236}">
                <a16:creationId xmlns:a16="http://schemas.microsoft.com/office/drawing/2014/main" id="{22285C75-46CC-4783-BEED-366E33CD1C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72" y="3952390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24C11CEB-5D30-4F2E-B950-AF981BE50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2010" y="3952389"/>
            <a:ext cx="430213" cy="163681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4D3CB7BC-7621-478B-8A8A-C116FAB43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5777" y="3953346"/>
            <a:ext cx="430213" cy="16108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669599DE-F070-4CF1-8D25-EA77E83B7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3496" y="3952390"/>
            <a:ext cx="430213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8" name="Rectangle 25">
            <a:extLst>
              <a:ext uri="{FF2B5EF4-FFF2-40B4-BE49-F238E27FC236}">
                <a16:creationId xmlns:a16="http://schemas.microsoft.com/office/drawing/2014/main" id="{1659D28E-39E0-464C-A813-26F835FB633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606264" y="3933272"/>
            <a:ext cx="162038" cy="200274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A1429453-7BD4-4599-9C77-0BCB7582500C}"/>
              </a:ext>
            </a:extLst>
          </p:cNvPr>
          <p:cNvSpPr/>
          <p:nvPr/>
        </p:nvSpPr>
        <p:spPr>
          <a:xfrm rot="5400000">
            <a:off x="5461898" y="3987178"/>
            <a:ext cx="163682" cy="908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45E4A048-C876-469F-A2B7-E44E2542B562}"/>
              </a:ext>
            </a:extLst>
          </p:cNvPr>
          <p:cNvSpPr/>
          <p:nvPr/>
        </p:nvSpPr>
        <p:spPr>
          <a:xfrm rot="5400000">
            <a:off x="4935090" y="3995325"/>
            <a:ext cx="163305" cy="749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E486C7F0-73BA-4BEE-A347-AC84FC5D0F26}"/>
              </a:ext>
            </a:extLst>
          </p:cNvPr>
          <p:cNvSpPr/>
          <p:nvPr/>
        </p:nvSpPr>
        <p:spPr>
          <a:xfrm rot="5400000">
            <a:off x="4419738" y="3999817"/>
            <a:ext cx="163683" cy="65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E47D6357-D9E8-482E-9AA3-D908F67216A6}"/>
              </a:ext>
            </a:extLst>
          </p:cNvPr>
          <p:cNvSpPr/>
          <p:nvPr/>
        </p:nvSpPr>
        <p:spPr>
          <a:xfrm rot="5400000">
            <a:off x="3911794" y="3998835"/>
            <a:ext cx="163682" cy="675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42DE973E-87F3-4EE6-B793-8B4E84026535}"/>
              </a:ext>
            </a:extLst>
          </p:cNvPr>
          <p:cNvSpPr/>
          <p:nvPr/>
        </p:nvSpPr>
        <p:spPr>
          <a:xfrm rot="5400000">
            <a:off x="3407444" y="4005302"/>
            <a:ext cx="163682" cy="545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ctangle 23">
            <a:extLst>
              <a:ext uri="{FF2B5EF4-FFF2-40B4-BE49-F238E27FC236}">
                <a16:creationId xmlns:a16="http://schemas.microsoft.com/office/drawing/2014/main" id="{ACD6FA75-3813-473E-8C7D-6AD97B249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7476" y="3758784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6" name="Rectangle 23">
            <a:extLst>
              <a:ext uri="{FF2B5EF4-FFF2-40B4-BE49-F238E27FC236}">
                <a16:creationId xmlns:a16="http://schemas.microsoft.com/office/drawing/2014/main" id="{3958F0CE-C668-473E-893D-A533D9E99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5008" y="3757634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7" name="Rectangle 23">
            <a:extLst>
              <a:ext uri="{FF2B5EF4-FFF2-40B4-BE49-F238E27FC236}">
                <a16:creationId xmlns:a16="http://schemas.microsoft.com/office/drawing/2014/main" id="{A79D593F-8345-40EC-811E-60618F54DD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7425" y="3751003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8" name="Rectangle 23">
            <a:extLst>
              <a:ext uri="{FF2B5EF4-FFF2-40B4-BE49-F238E27FC236}">
                <a16:creationId xmlns:a16="http://schemas.microsoft.com/office/drawing/2014/main" id="{AC274D68-6537-42CC-A953-BA8C7135D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0600" y="3757446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9" name="Rectangle 23">
            <a:extLst>
              <a:ext uri="{FF2B5EF4-FFF2-40B4-BE49-F238E27FC236}">
                <a16:creationId xmlns:a16="http://schemas.microsoft.com/office/drawing/2014/main" id="{E8574291-C427-42E6-BE30-FB56768B6C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4849" y="3751003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6CFEE335-754F-46CF-AA19-EB0E6CD7BA4B}"/>
              </a:ext>
            </a:extLst>
          </p:cNvPr>
          <p:cNvSpPr/>
          <p:nvPr/>
        </p:nvSpPr>
        <p:spPr>
          <a:xfrm rot="5400000">
            <a:off x="3659494" y="3799620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FD64B0A2-E5B8-4F99-BABF-6E3A2A658AB4}"/>
              </a:ext>
            </a:extLst>
          </p:cNvPr>
          <p:cNvSpPr/>
          <p:nvPr/>
        </p:nvSpPr>
        <p:spPr>
          <a:xfrm rot="5400000">
            <a:off x="4186478" y="3796212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9AD57601-A514-4492-BEAA-F587DE1B76A5}"/>
              </a:ext>
            </a:extLst>
          </p:cNvPr>
          <p:cNvSpPr/>
          <p:nvPr/>
        </p:nvSpPr>
        <p:spPr>
          <a:xfrm rot="5400000">
            <a:off x="4704816" y="3792990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AC2BC23C-6185-4C22-BB5C-F92E7E72C755}"/>
              </a:ext>
            </a:extLst>
          </p:cNvPr>
          <p:cNvSpPr/>
          <p:nvPr/>
        </p:nvSpPr>
        <p:spPr>
          <a:xfrm rot="5400000">
            <a:off x="5222799" y="3796212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ctangle 26">
            <a:extLst>
              <a:ext uri="{FF2B5EF4-FFF2-40B4-BE49-F238E27FC236}">
                <a16:creationId xmlns:a16="http://schemas.microsoft.com/office/drawing/2014/main" id="{F43B3D5E-C5A1-4364-8653-9563E29CC0A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293745" y="3531307"/>
            <a:ext cx="163680" cy="19761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5" name="Rectangle 23">
            <a:extLst>
              <a:ext uri="{FF2B5EF4-FFF2-40B4-BE49-F238E27FC236}">
                <a16:creationId xmlns:a16="http://schemas.microsoft.com/office/drawing/2014/main" id="{BC9A39FF-BD8A-495F-B0BC-6FA43F30A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5173" y="3548273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6" name="Rectangle 21">
            <a:extLst>
              <a:ext uri="{FF2B5EF4-FFF2-40B4-BE49-F238E27FC236}">
                <a16:creationId xmlns:a16="http://schemas.microsoft.com/office/drawing/2014/main" id="{13AD15DC-AD3F-435C-B4D9-5489483D6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1311" y="3548272"/>
            <a:ext cx="430213" cy="163681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7" name="Rectangle 21">
            <a:extLst>
              <a:ext uri="{FF2B5EF4-FFF2-40B4-BE49-F238E27FC236}">
                <a16:creationId xmlns:a16="http://schemas.microsoft.com/office/drawing/2014/main" id="{426BAF92-ECD4-4AB6-9CFE-8917F1204A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5078" y="3549229"/>
            <a:ext cx="430213" cy="16108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8" name="Rectangle 24">
            <a:extLst>
              <a:ext uri="{FF2B5EF4-FFF2-40B4-BE49-F238E27FC236}">
                <a16:creationId xmlns:a16="http://schemas.microsoft.com/office/drawing/2014/main" id="{F17B0395-7937-4BC2-95A3-1FCAFEF1E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2797" y="3548273"/>
            <a:ext cx="430213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9" name="Rectangle 25">
            <a:extLst>
              <a:ext uri="{FF2B5EF4-FFF2-40B4-BE49-F238E27FC236}">
                <a16:creationId xmlns:a16="http://schemas.microsoft.com/office/drawing/2014/main" id="{585DB5C5-853E-46A5-983B-36A9F68386F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615565" y="3529155"/>
            <a:ext cx="162038" cy="200274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id="{182B97FA-6E4E-41FA-89FD-9432AA45B296}"/>
              </a:ext>
            </a:extLst>
          </p:cNvPr>
          <p:cNvSpPr/>
          <p:nvPr/>
        </p:nvSpPr>
        <p:spPr>
          <a:xfrm rot="5400000">
            <a:off x="5471199" y="3583061"/>
            <a:ext cx="163682" cy="908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C01A0FCD-9E26-46DF-B670-33AE8E180A74}"/>
              </a:ext>
            </a:extLst>
          </p:cNvPr>
          <p:cNvSpPr/>
          <p:nvPr/>
        </p:nvSpPr>
        <p:spPr>
          <a:xfrm rot="5400000">
            <a:off x="4944391" y="3591208"/>
            <a:ext cx="163305" cy="749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Retângulo 31">
            <a:extLst>
              <a:ext uri="{FF2B5EF4-FFF2-40B4-BE49-F238E27FC236}">
                <a16:creationId xmlns:a16="http://schemas.microsoft.com/office/drawing/2014/main" id="{09A2BA98-BBC9-4774-B837-6C9664DCB141}"/>
              </a:ext>
            </a:extLst>
          </p:cNvPr>
          <p:cNvSpPr/>
          <p:nvPr/>
        </p:nvSpPr>
        <p:spPr>
          <a:xfrm rot="5400000">
            <a:off x="4429039" y="3595700"/>
            <a:ext cx="163683" cy="65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Retângulo 32">
            <a:extLst>
              <a:ext uri="{FF2B5EF4-FFF2-40B4-BE49-F238E27FC236}">
                <a16:creationId xmlns:a16="http://schemas.microsoft.com/office/drawing/2014/main" id="{77297D22-59E7-4AA8-BC6D-05BB016F6DFD}"/>
              </a:ext>
            </a:extLst>
          </p:cNvPr>
          <p:cNvSpPr/>
          <p:nvPr/>
        </p:nvSpPr>
        <p:spPr>
          <a:xfrm rot="5400000">
            <a:off x="3921095" y="3594718"/>
            <a:ext cx="163682" cy="675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90B9DA61-BEF7-49DA-BC08-F3AAF310AE4D}"/>
              </a:ext>
            </a:extLst>
          </p:cNvPr>
          <p:cNvSpPr/>
          <p:nvPr/>
        </p:nvSpPr>
        <p:spPr>
          <a:xfrm rot="5400000">
            <a:off x="3416745" y="3601185"/>
            <a:ext cx="163682" cy="545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Rectangle 23">
            <a:extLst>
              <a:ext uri="{FF2B5EF4-FFF2-40B4-BE49-F238E27FC236}">
                <a16:creationId xmlns:a16="http://schemas.microsoft.com/office/drawing/2014/main" id="{BBC0828E-950C-4B2E-81C3-F11EC0F9E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777" y="3354667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36" name="Rectangle 23">
            <a:extLst>
              <a:ext uri="{FF2B5EF4-FFF2-40B4-BE49-F238E27FC236}">
                <a16:creationId xmlns:a16="http://schemas.microsoft.com/office/drawing/2014/main" id="{E3040C32-D02B-4596-93E6-9B8539B77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4309" y="3353517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37" name="Rectangle 23">
            <a:extLst>
              <a:ext uri="{FF2B5EF4-FFF2-40B4-BE49-F238E27FC236}">
                <a16:creationId xmlns:a16="http://schemas.microsoft.com/office/drawing/2014/main" id="{87B8113F-6286-4078-9FA0-2B753EAC5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6726" y="3346886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38" name="Rectangle 23">
            <a:extLst>
              <a:ext uri="{FF2B5EF4-FFF2-40B4-BE49-F238E27FC236}">
                <a16:creationId xmlns:a16="http://schemas.microsoft.com/office/drawing/2014/main" id="{D79F44B5-EE61-4905-9009-F51F97126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9901" y="3353329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39" name="Rectangle 23">
            <a:extLst>
              <a:ext uri="{FF2B5EF4-FFF2-40B4-BE49-F238E27FC236}">
                <a16:creationId xmlns:a16="http://schemas.microsoft.com/office/drawing/2014/main" id="{9EE1CA33-A23C-479B-B27B-2BB5C05C6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4150" y="3346886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40" name="Retângulo 39">
            <a:extLst>
              <a:ext uri="{FF2B5EF4-FFF2-40B4-BE49-F238E27FC236}">
                <a16:creationId xmlns:a16="http://schemas.microsoft.com/office/drawing/2014/main" id="{2AF438B1-C137-4AC6-9AE3-D2888DCB1222}"/>
              </a:ext>
            </a:extLst>
          </p:cNvPr>
          <p:cNvSpPr/>
          <p:nvPr/>
        </p:nvSpPr>
        <p:spPr>
          <a:xfrm rot="5400000">
            <a:off x="3668795" y="3395503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Retângulo 40">
            <a:extLst>
              <a:ext uri="{FF2B5EF4-FFF2-40B4-BE49-F238E27FC236}">
                <a16:creationId xmlns:a16="http://schemas.microsoft.com/office/drawing/2014/main" id="{896B4F49-58DE-4C8D-9EBF-B4900BC4E8EE}"/>
              </a:ext>
            </a:extLst>
          </p:cNvPr>
          <p:cNvSpPr/>
          <p:nvPr/>
        </p:nvSpPr>
        <p:spPr>
          <a:xfrm rot="5400000">
            <a:off x="4195779" y="3392095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Retângulo 41">
            <a:extLst>
              <a:ext uri="{FF2B5EF4-FFF2-40B4-BE49-F238E27FC236}">
                <a16:creationId xmlns:a16="http://schemas.microsoft.com/office/drawing/2014/main" id="{963FC112-BE1A-44A0-8B7F-22875C3F1C04}"/>
              </a:ext>
            </a:extLst>
          </p:cNvPr>
          <p:cNvSpPr/>
          <p:nvPr/>
        </p:nvSpPr>
        <p:spPr>
          <a:xfrm rot="5400000">
            <a:off x="4714117" y="3388873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Retângulo 42">
            <a:extLst>
              <a:ext uri="{FF2B5EF4-FFF2-40B4-BE49-F238E27FC236}">
                <a16:creationId xmlns:a16="http://schemas.microsoft.com/office/drawing/2014/main" id="{7ED71BB5-3E03-4ADF-B605-BA8C9336F233}"/>
              </a:ext>
            </a:extLst>
          </p:cNvPr>
          <p:cNvSpPr/>
          <p:nvPr/>
        </p:nvSpPr>
        <p:spPr>
          <a:xfrm rot="5400000">
            <a:off x="5232100" y="3392095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Rectangle 26">
            <a:extLst>
              <a:ext uri="{FF2B5EF4-FFF2-40B4-BE49-F238E27FC236}">
                <a16:creationId xmlns:a16="http://schemas.microsoft.com/office/drawing/2014/main" id="{272E001F-CFD3-4BA2-B179-0E2BCB1AB22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296466" y="3128968"/>
            <a:ext cx="163680" cy="19761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45" name="Rectangle 23">
            <a:extLst>
              <a:ext uri="{FF2B5EF4-FFF2-40B4-BE49-F238E27FC236}">
                <a16:creationId xmlns:a16="http://schemas.microsoft.com/office/drawing/2014/main" id="{1CE02A2B-84D9-4436-A41E-42FEC72F1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7894" y="3145934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46" name="Rectangle 21">
            <a:extLst>
              <a:ext uri="{FF2B5EF4-FFF2-40B4-BE49-F238E27FC236}">
                <a16:creationId xmlns:a16="http://schemas.microsoft.com/office/drawing/2014/main" id="{360DB3AF-4938-4642-90D4-D964F6320D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4032" y="3145933"/>
            <a:ext cx="430213" cy="163681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47" name="Rectangle 21">
            <a:extLst>
              <a:ext uri="{FF2B5EF4-FFF2-40B4-BE49-F238E27FC236}">
                <a16:creationId xmlns:a16="http://schemas.microsoft.com/office/drawing/2014/main" id="{F19D57E4-E0FD-40A8-B351-50B19D753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7799" y="3146890"/>
            <a:ext cx="430213" cy="16108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48" name="Rectangle 24">
            <a:extLst>
              <a:ext uri="{FF2B5EF4-FFF2-40B4-BE49-F238E27FC236}">
                <a16:creationId xmlns:a16="http://schemas.microsoft.com/office/drawing/2014/main" id="{15E131A6-BF26-40D7-BA5C-DA7C36EDD6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5518" y="3145934"/>
            <a:ext cx="430213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49" name="Rectangle 25">
            <a:extLst>
              <a:ext uri="{FF2B5EF4-FFF2-40B4-BE49-F238E27FC236}">
                <a16:creationId xmlns:a16="http://schemas.microsoft.com/office/drawing/2014/main" id="{224DDF98-2B62-4795-B079-FA18763B5D2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618286" y="3126816"/>
            <a:ext cx="162038" cy="200274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50" name="Retângulo 49">
            <a:extLst>
              <a:ext uri="{FF2B5EF4-FFF2-40B4-BE49-F238E27FC236}">
                <a16:creationId xmlns:a16="http://schemas.microsoft.com/office/drawing/2014/main" id="{DCB0BAFC-9362-45F3-9875-069D20B609B8}"/>
              </a:ext>
            </a:extLst>
          </p:cNvPr>
          <p:cNvSpPr/>
          <p:nvPr/>
        </p:nvSpPr>
        <p:spPr>
          <a:xfrm rot="5400000">
            <a:off x="5473920" y="3180722"/>
            <a:ext cx="163682" cy="908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1" name="Retângulo 50">
            <a:extLst>
              <a:ext uri="{FF2B5EF4-FFF2-40B4-BE49-F238E27FC236}">
                <a16:creationId xmlns:a16="http://schemas.microsoft.com/office/drawing/2014/main" id="{B0C39109-97BA-441A-BDD1-D319B76A1578}"/>
              </a:ext>
            </a:extLst>
          </p:cNvPr>
          <p:cNvSpPr/>
          <p:nvPr/>
        </p:nvSpPr>
        <p:spPr>
          <a:xfrm rot="5400000">
            <a:off x="4947112" y="3188869"/>
            <a:ext cx="163305" cy="749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" name="Retângulo 51">
            <a:extLst>
              <a:ext uri="{FF2B5EF4-FFF2-40B4-BE49-F238E27FC236}">
                <a16:creationId xmlns:a16="http://schemas.microsoft.com/office/drawing/2014/main" id="{2C3FFE80-2677-4A0D-84CE-657282E524AA}"/>
              </a:ext>
            </a:extLst>
          </p:cNvPr>
          <p:cNvSpPr/>
          <p:nvPr/>
        </p:nvSpPr>
        <p:spPr>
          <a:xfrm rot="5400000">
            <a:off x="4431760" y="3193361"/>
            <a:ext cx="163683" cy="65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3" name="Retângulo 52">
            <a:extLst>
              <a:ext uri="{FF2B5EF4-FFF2-40B4-BE49-F238E27FC236}">
                <a16:creationId xmlns:a16="http://schemas.microsoft.com/office/drawing/2014/main" id="{918ABB7E-32FF-474D-B2C3-5A5C976F0D03}"/>
              </a:ext>
            </a:extLst>
          </p:cNvPr>
          <p:cNvSpPr/>
          <p:nvPr/>
        </p:nvSpPr>
        <p:spPr>
          <a:xfrm rot="5400000">
            <a:off x="3923816" y="3192379"/>
            <a:ext cx="163682" cy="675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4" name="Retângulo 53">
            <a:extLst>
              <a:ext uri="{FF2B5EF4-FFF2-40B4-BE49-F238E27FC236}">
                <a16:creationId xmlns:a16="http://schemas.microsoft.com/office/drawing/2014/main" id="{A6BA07D6-915C-4864-9B8F-52D2CE4244B1}"/>
              </a:ext>
            </a:extLst>
          </p:cNvPr>
          <p:cNvSpPr/>
          <p:nvPr/>
        </p:nvSpPr>
        <p:spPr>
          <a:xfrm rot="5400000">
            <a:off x="3419466" y="3198846"/>
            <a:ext cx="163682" cy="545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5" name="Rectangle 23">
            <a:extLst>
              <a:ext uri="{FF2B5EF4-FFF2-40B4-BE49-F238E27FC236}">
                <a16:creationId xmlns:a16="http://schemas.microsoft.com/office/drawing/2014/main" id="{A57330A6-E61C-4875-B6B5-4CD9CABCC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9498" y="2952328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56" name="Rectangle 23">
            <a:extLst>
              <a:ext uri="{FF2B5EF4-FFF2-40B4-BE49-F238E27FC236}">
                <a16:creationId xmlns:a16="http://schemas.microsoft.com/office/drawing/2014/main" id="{E4EDD917-4C4F-4EF8-8271-0D9A274A8B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7030" y="2951178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57" name="Rectangle 23">
            <a:extLst>
              <a:ext uri="{FF2B5EF4-FFF2-40B4-BE49-F238E27FC236}">
                <a16:creationId xmlns:a16="http://schemas.microsoft.com/office/drawing/2014/main" id="{59050592-2FB6-42C7-A209-6FDD3B828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9447" y="2944547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58" name="Rectangle 23">
            <a:extLst>
              <a:ext uri="{FF2B5EF4-FFF2-40B4-BE49-F238E27FC236}">
                <a16:creationId xmlns:a16="http://schemas.microsoft.com/office/drawing/2014/main" id="{4CA23DB9-84B0-4728-91CC-5F0898E6F2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2622" y="2950990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59" name="Rectangle 23">
            <a:extLst>
              <a:ext uri="{FF2B5EF4-FFF2-40B4-BE49-F238E27FC236}">
                <a16:creationId xmlns:a16="http://schemas.microsoft.com/office/drawing/2014/main" id="{7697F0AD-3F6A-4E76-B7D3-823878D06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6871" y="2944547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0" name="Retângulo 59">
            <a:extLst>
              <a:ext uri="{FF2B5EF4-FFF2-40B4-BE49-F238E27FC236}">
                <a16:creationId xmlns:a16="http://schemas.microsoft.com/office/drawing/2014/main" id="{E48DF008-B3C2-43E5-9BF7-4F55AAB95DB1}"/>
              </a:ext>
            </a:extLst>
          </p:cNvPr>
          <p:cNvSpPr/>
          <p:nvPr/>
        </p:nvSpPr>
        <p:spPr>
          <a:xfrm rot="5400000">
            <a:off x="3671516" y="2993164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1" name="Retângulo 60">
            <a:extLst>
              <a:ext uri="{FF2B5EF4-FFF2-40B4-BE49-F238E27FC236}">
                <a16:creationId xmlns:a16="http://schemas.microsoft.com/office/drawing/2014/main" id="{A17B79C5-FD50-456F-827A-AB90C8BC258D}"/>
              </a:ext>
            </a:extLst>
          </p:cNvPr>
          <p:cNvSpPr/>
          <p:nvPr/>
        </p:nvSpPr>
        <p:spPr>
          <a:xfrm rot="5400000">
            <a:off x="4198500" y="2989756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2" name="Retângulo 61">
            <a:extLst>
              <a:ext uri="{FF2B5EF4-FFF2-40B4-BE49-F238E27FC236}">
                <a16:creationId xmlns:a16="http://schemas.microsoft.com/office/drawing/2014/main" id="{56EC961B-74E5-4861-9EA2-D8FC6EB27AF6}"/>
              </a:ext>
            </a:extLst>
          </p:cNvPr>
          <p:cNvSpPr/>
          <p:nvPr/>
        </p:nvSpPr>
        <p:spPr>
          <a:xfrm rot="5400000">
            <a:off x="4716838" y="2986534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3" name="Retângulo 62">
            <a:extLst>
              <a:ext uri="{FF2B5EF4-FFF2-40B4-BE49-F238E27FC236}">
                <a16:creationId xmlns:a16="http://schemas.microsoft.com/office/drawing/2014/main" id="{8951131F-2DDC-4A31-928E-5F75EA2B97AD}"/>
              </a:ext>
            </a:extLst>
          </p:cNvPr>
          <p:cNvSpPr/>
          <p:nvPr/>
        </p:nvSpPr>
        <p:spPr>
          <a:xfrm rot="5400000">
            <a:off x="5234821" y="2989756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4" name="Rectangle 26">
            <a:extLst>
              <a:ext uri="{FF2B5EF4-FFF2-40B4-BE49-F238E27FC236}">
                <a16:creationId xmlns:a16="http://schemas.microsoft.com/office/drawing/2014/main" id="{852B4EFD-DF5C-41D2-8293-B6B18EFA2ED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305767" y="2724851"/>
            <a:ext cx="163680" cy="19761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5" name="Rectangle 23">
            <a:extLst>
              <a:ext uri="{FF2B5EF4-FFF2-40B4-BE49-F238E27FC236}">
                <a16:creationId xmlns:a16="http://schemas.microsoft.com/office/drawing/2014/main" id="{31B92B14-80C4-4034-B5CE-20A3F860E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7195" y="2741817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6" name="Rectangle 21">
            <a:extLst>
              <a:ext uri="{FF2B5EF4-FFF2-40B4-BE49-F238E27FC236}">
                <a16:creationId xmlns:a16="http://schemas.microsoft.com/office/drawing/2014/main" id="{73167818-A569-4355-9576-7EDE95E1A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3333" y="2741816"/>
            <a:ext cx="430213" cy="163681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7" name="Rectangle 21">
            <a:extLst>
              <a:ext uri="{FF2B5EF4-FFF2-40B4-BE49-F238E27FC236}">
                <a16:creationId xmlns:a16="http://schemas.microsoft.com/office/drawing/2014/main" id="{189F426D-668D-47CD-8DA2-4FFA39249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7100" y="2742773"/>
            <a:ext cx="430213" cy="16108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8" name="Rectangle 24">
            <a:extLst>
              <a:ext uri="{FF2B5EF4-FFF2-40B4-BE49-F238E27FC236}">
                <a16:creationId xmlns:a16="http://schemas.microsoft.com/office/drawing/2014/main" id="{2E2C2FC5-D02A-41A9-8323-11CE54CDA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4819" y="2741817"/>
            <a:ext cx="430213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9" name="Rectangle 25">
            <a:extLst>
              <a:ext uri="{FF2B5EF4-FFF2-40B4-BE49-F238E27FC236}">
                <a16:creationId xmlns:a16="http://schemas.microsoft.com/office/drawing/2014/main" id="{0CC16FAD-8E19-4078-A528-E26A6FFB3E4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627587" y="2722699"/>
            <a:ext cx="162038" cy="200274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70" name="Retângulo 69">
            <a:extLst>
              <a:ext uri="{FF2B5EF4-FFF2-40B4-BE49-F238E27FC236}">
                <a16:creationId xmlns:a16="http://schemas.microsoft.com/office/drawing/2014/main" id="{E6452DCF-054F-49A5-9592-DDAA65759C0D}"/>
              </a:ext>
            </a:extLst>
          </p:cNvPr>
          <p:cNvSpPr/>
          <p:nvPr/>
        </p:nvSpPr>
        <p:spPr>
          <a:xfrm rot="5400000">
            <a:off x="5483221" y="2776605"/>
            <a:ext cx="163682" cy="908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1" name="Retângulo 70">
            <a:extLst>
              <a:ext uri="{FF2B5EF4-FFF2-40B4-BE49-F238E27FC236}">
                <a16:creationId xmlns:a16="http://schemas.microsoft.com/office/drawing/2014/main" id="{A868C230-0F3B-480C-B2A0-880218087186}"/>
              </a:ext>
            </a:extLst>
          </p:cNvPr>
          <p:cNvSpPr/>
          <p:nvPr/>
        </p:nvSpPr>
        <p:spPr>
          <a:xfrm rot="5400000">
            <a:off x="4956413" y="2784752"/>
            <a:ext cx="163305" cy="749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2" name="Retângulo 71">
            <a:extLst>
              <a:ext uri="{FF2B5EF4-FFF2-40B4-BE49-F238E27FC236}">
                <a16:creationId xmlns:a16="http://schemas.microsoft.com/office/drawing/2014/main" id="{BE7B6C7E-943D-4235-999F-288B1B002D7D}"/>
              </a:ext>
            </a:extLst>
          </p:cNvPr>
          <p:cNvSpPr/>
          <p:nvPr/>
        </p:nvSpPr>
        <p:spPr>
          <a:xfrm rot="5400000">
            <a:off x="4441061" y="2789244"/>
            <a:ext cx="163683" cy="65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3" name="Retângulo 72">
            <a:extLst>
              <a:ext uri="{FF2B5EF4-FFF2-40B4-BE49-F238E27FC236}">
                <a16:creationId xmlns:a16="http://schemas.microsoft.com/office/drawing/2014/main" id="{A5739D68-DA00-4CAD-9683-832D105CF3A1}"/>
              </a:ext>
            </a:extLst>
          </p:cNvPr>
          <p:cNvSpPr/>
          <p:nvPr/>
        </p:nvSpPr>
        <p:spPr>
          <a:xfrm rot="5400000">
            <a:off x="3933117" y="2788262"/>
            <a:ext cx="163682" cy="675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4" name="Retângulo 73">
            <a:extLst>
              <a:ext uri="{FF2B5EF4-FFF2-40B4-BE49-F238E27FC236}">
                <a16:creationId xmlns:a16="http://schemas.microsoft.com/office/drawing/2014/main" id="{D215D668-8F0A-4B66-9340-D4B87522233D}"/>
              </a:ext>
            </a:extLst>
          </p:cNvPr>
          <p:cNvSpPr/>
          <p:nvPr/>
        </p:nvSpPr>
        <p:spPr>
          <a:xfrm rot="5400000">
            <a:off x="3428767" y="2794729"/>
            <a:ext cx="163682" cy="545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5" name="Retângulo 74">
            <a:extLst>
              <a:ext uri="{FF2B5EF4-FFF2-40B4-BE49-F238E27FC236}">
                <a16:creationId xmlns:a16="http://schemas.microsoft.com/office/drawing/2014/main" id="{AE6F3027-3A3C-4E71-A95B-E2CF9C9FA940}"/>
              </a:ext>
            </a:extLst>
          </p:cNvPr>
          <p:cNvSpPr/>
          <p:nvPr/>
        </p:nvSpPr>
        <p:spPr>
          <a:xfrm rot="5400000">
            <a:off x="4527999" y="1678455"/>
            <a:ext cx="45719" cy="25152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6" name="Retângulo 75">
            <a:extLst>
              <a:ext uri="{FF2B5EF4-FFF2-40B4-BE49-F238E27FC236}">
                <a16:creationId xmlns:a16="http://schemas.microsoft.com/office/drawing/2014/main" id="{513E4D41-301A-45A4-BE81-677CB6662749}"/>
              </a:ext>
            </a:extLst>
          </p:cNvPr>
          <p:cNvSpPr/>
          <p:nvPr/>
        </p:nvSpPr>
        <p:spPr>
          <a:xfrm rot="5400000">
            <a:off x="4520791" y="1883790"/>
            <a:ext cx="45719" cy="25152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7" name="Retângulo 76">
            <a:extLst>
              <a:ext uri="{FF2B5EF4-FFF2-40B4-BE49-F238E27FC236}">
                <a16:creationId xmlns:a16="http://schemas.microsoft.com/office/drawing/2014/main" id="{03B0EAAD-B032-46C8-B8DD-08336DB9363D}"/>
              </a:ext>
            </a:extLst>
          </p:cNvPr>
          <p:cNvSpPr/>
          <p:nvPr/>
        </p:nvSpPr>
        <p:spPr>
          <a:xfrm rot="5400000">
            <a:off x="4514886" y="2074836"/>
            <a:ext cx="45719" cy="25152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8" name="Retângulo 77">
            <a:extLst>
              <a:ext uri="{FF2B5EF4-FFF2-40B4-BE49-F238E27FC236}">
                <a16:creationId xmlns:a16="http://schemas.microsoft.com/office/drawing/2014/main" id="{7CCED389-6520-4DC0-B9E1-F5B97D682777}"/>
              </a:ext>
            </a:extLst>
          </p:cNvPr>
          <p:cNvSpPr/>
          <p:nvPr/>
        </p:nvSpPr>
        <p:spPr>
          <a:xfrm rot="5400000">
            <a:off x="4516956" y="2275935"/>
            <a:ext cx="45719" cy="25152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9" name="Retângulo 78">
            <a:extLst>
              <a:ext uri="{FF2B5EF4-FFF2-40B4-BE49-F238E27FC236}">
                <a16:creationId xmlns:a16="http://schemas.microsoft.com/office/drawing/2014/main" id="{2415F880-1CF8-427F-B6E1-ECAF937BF9AA}"/>
              </a:ext>
            </a:extLst>
          </p:cNvPr>
          <p:cNvSpPr/>
          <p:nvPr/>
        </p:nvSpPr>
        <p:spPr>
          <a:xfrm rot="5400000">
            <a:off x="4511537" y="2475920"/>
            <a:ext cx="45719" cy="25152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0" name="Retângulo 79">
            <a:extLst>
              <a:ext uri="{FF2B5EF4-FFF2-40B4-BE49-F238E27FC236}">
                <a16:creationId xmlns:a16="http://schemas.microsoft.com/office/drawing/2014/main" id="{3ECE912E-C74C-4DF1-A710-E82585D9E102}"/>
              </a:ext>
            </a:extLst>
          </p:cNvPr>
          <p:cNvSpPr/>
          <p:nvPr/>
        </p:nvSpPr>
        <p:spPr>
          <a:xfrm rot="5400000">
            <a:off x="4502236" y="2679463"/>
            <a:ext cx="45719" cy="25152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2" name="Retângulo 81">
            <a:extLst>
              <a:ext uri="{FF2B5EF4-FFF2-40B4-BE49-F238E27FC236}">
                <a16:creationId xmlns:a16="http://schemas.microsoft.com/office/drawing/2014/main" id="{02077BC9-2DC6-49CC-9C60-0958441C4546}"/>
              </a:ext>
            </a:extLst>
          </p:cNvPr>
          <p:cNvSpPr/>
          <p:nvPr/>
        </p:nvSpPr>
        <p:spPr>
          <a:xfrm rot="5400000">
            <a:off x="4526044" y="2889015"/>
            <a:ext cx="45719" cy="25152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3" name="Rectangle 26">
            <a:extLst>
              <a:ext uri="{FF2B5EF4-FFF2-40B4-BE49-F238E27FC236}">
                <a16:creationId xmlns:a16="http://schemas.microsoft.com/office/drawing/2014/main" id="{4EEDF79A-7699-441E-9DE4-ECC8C6C9794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270352" y="5479590"/>
            <a:ext cx="224286" cy="26815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84" name="Rectangle 23">
            <a:extLst>
              <a:ext uri="{FF2B5EF4-FFF2-40B4-BE49-F238E27FC236}">
                <a16:creationId xmlns:a16="http://schemas.microsoft.com/office/drawing/2014/main" id="{A864F927-4470-4499-9A69-76E35A529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6816" y="5499879"/>
            <a:ext cx="451172" cy="225927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85" name="Rectangle 21">
            <a:extLst>
              <a:ext uri="{FF2B5EF4-FFF2-40B4-BE49-F238E27FC236}">
                <a16:creationId xmlns:a16="http://schemas.microsoft.com/office/drawing/2014/main" id="{929F211B-5EDD-4532-BFBB-29E50B5C3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1334" y="5498777"/>
            <a:ext cx="485798" cy="227029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86" name="Rectangle 21">
            <a:extLst>
              <a:ext uri="{FF2B5EF4-FFF2-40B4-BE49-F238E27FC236}">
                <a16:creationId xmlns:a16="http://schemas.microsoft.com/office/drawing/2014/main" id="{4C783302-3BC3-4092-8D16-298E9A16D8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6721" y="5521850"/>
            <a:ext cx="461291" cy="227028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87" name="Rectangle 24">
            <a:extLst>
              <a:ext uri="{FF2B5EF4-FFF2-40B4-BE49-F238E27FC236}">
                <a16:creationId xmlns:a16="http://schemas.microsoft.com/office/drawing/2014/main" id="{2DEC0786-F95C-4FA9-8686-7B5B3A868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4440" y="5521850"/>
            <a:ext cx="481958" cy="22867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88" name="Rectangle 25">
            <a:extLst>
              <a:ext uri="{FF2B5EF4-FFF2-40B4-BE49-F238E27FC236}">
                <a16:creationId xmlns:a16="http://schemas.microsoft.com/office/drawing/2014/main" id="{52942AB9-3AB8-4471-AD4B-10E474399C0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562967" y="5496252"/>
            <a:ext cx="233035" cy="22279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89" name="Retângulo 88">
            <a:extLst>
              <a:ext uri="{FF2B5EF4-FFF2-40B4-BE49-F238E27FC236}">
                <a16:creationId xmlns:a16="http://schemas.microsoft.com/office/drawing/2014/main" id="{8EDC5E76-E742-4F0E-8B60-AAC00B5FB169}"/>
              </a:ext>
            </a:extLst>
          </p:cNvPr>
          <p:cNvSpPr/>
          <p:nvPr/>
        </p:nvSpPr>
        <p:spPr>
          <a:xfrm rot="5400000">
            <a:off x="5442842" y="5596914"/>
            <a:ext cx="163682" cy="908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0" name="Retângulo 89">
            <a:extLst>
              <a:ext uri="{FF2B5EF4-FFF2-40B4-BE49-F238E27FC236}">
                <a16:creationId xmlns:a16="http://schemas.microsoft.com/office/drawing/2014/main" id="{8E706456-72DD-4CF8-89C5-D8FE90399A07}"/>
              </a:ext>
            </a:extLst>
          </p:cNvPr>
          <p:cNvSpPr/>
          <p:nvPr/>
        </p:nvSpPr>
        <p:spPr>
          <a:xfrm rot="5400000">
            <a:off x="4916034" y="5605061"/>
            <a:ext cx="163305" cy="749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1" name="Retângulo 90">
            <a:extLst>
              <a:ext uri="{FF2B5EF4-FFF2-40B4-BE49-F238E27FC236}">
                <a16:creationId xmlns:a16="http://schemas.microsoft.com/office/drawing/2014/main" id="{B6AB194E-49D1-43E9-9FEB-273E51DD28A4}"/>
              </a:ext>
            </a:extLst>
          </p:cNvPr>
          <p:cNvSpPr/>
          <p:nvPr/>
        </p:nvSpPr>
        <p:spPr>
          <a:xfrm rot="5400000">
            <a:off x="4400682" y="5609553"/>
            <a:ext cx="163683" cy="65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2" name="Retângulo 91">
            <a:extLst>
              <a:ext uri="{FF2B5EF4-FFF2-40B4-BE49-F238E27FC236}">
                <a16:creationId xmlns:a16="http://schemas.microsoft.com/office/drawing/2014/main" id="{5F917B1A-EE3C-4F85-B781-DE9F6773BF00}"/>
              </a:ext>
            </a:extLst>
          </p:cNvPr>
          <p:cNvSpPr/>
          <p:nvPr/>
        </p:nvSpPr>
        <p:spPr>
          <a:xfrm rot="5400000">
            <a:off x="3892738" y="5608571"/>
            <a:ext cx="163682" cy="675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3" name="Retângulo 92">
            <a:extLst>
              <a:ext uri="{FF2B5EF4-FFF2-40B4-BE49-F238E27FC236}">
                <a16:creationId xmlns:a16="http://schemas.microsoft.com/office/drawing/2014/main" id="{C8F072C3-98D2-407A-ADB6-0DCA4C5B49CC}"/>
              </a:ext>
            </a:extLst>
          </p:cNvPr>
          <p:cNvSpPr/>
          <p:nvPr/>
        </p:nvSpPr>
        <p:spPr>
          <a:xfrm rot="5400000">
            <a:off x="3346922" y="5582425"/>
            <a:ext cx="237761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7" name="Retângulo 96">
            <a:extLst>
              <a:ext uri="{FF2B5EF4-FFF2-40B4-BE49-F238E27FC236}">
                <a16:creationId xmlns:a16="http://schemas.microsoft.com/office/drawing/2014/main" id="{5CA603E8-AAEA-4B3C-90B9-795DE3B77AC2}"/>
              </a:ext>
            </a:extLst>
          </p:cNvPr>
          <p:cNvSpPr/>
          <p:nvPr/>
        </p:nvSpPr>
        <p:spPr>
          <a:xfrm rot="5400000">
            <a:off x="3856513" y="5606233"/>
            <a:ext cx="237761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8" name="Retângulo 97">
            <a:extLst>
              <a:ext uri="{FF2B5EF4-FFF2-40B4-BE49-F238E27FC236}">
                <a16:creationId xmlns:a16="http://schemas.microsoft.com/office/drawing/2014/main" id="{BC9E1B4F-AF65-4064-8DB6-A167C59FE8FB}"/>
              </a:ext>
            </a:extLst>
          </p:cNvPr>
          <p:cNvSpPr/>
          <p:nvPr/>
        </p:nvSpPr>
        <p:spPr>
          <a:xfrm rot="5400000">
            <a:off x="4394686" y="5601465"/>
            <a:ext cx="237761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9" name="Retângulo 98">
            <a:extLst>
              <a:ext uri="{FF2B5EF4-FFF2-40B4-BE49-F238E27FC236}">
                <a16:creationId xmlns:a16="http://schemas.microsoft.com/office/drawing/2014/main" id="{7358B319-FB60-4120-891A-A99A5F8278B8}"/>
              </a:ext>
            </a:extLst>
          </p:cNvPr>
          <p:cNvSpPr/>
          <p:nvPr/>
        </p:nvSpPr>
        <p:spPr>
          <a:xfrm rot="5400000">
            <a:off x="4904257" y="5596698"/>
            <a:ext cx="237761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0" name="Retângulo 99">
            <a:extLst>
              <a:ext uri="{FF2B5EF4-FFF2-40B4-BE49-F238E27FC236}">
                <a16:creationId xmlns:a16="http://schemas.microsoft.com/office/drawing/2014/main" id="{47C893DA-89C1-491D-B5D8-0C3F7748F95B}"/>
              </a:ext>
            </a:extLst>
          </p:cNvPr>
          <p:cNvSpPr/>
          <p:nvPr/>
        </p:nvSpPr>
        <p:spPr>
          <a:xfrm rot="5400000">
            <a:off x="5399566" y="5591930"/>
            <a:ext cx="237761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2" name="Retângulo 101">
            <a:extLst>
              <a:ext uri="{FF2B5EF4-FFF2-40B4-BE49-F238E27FC236}">
                <a16:creationId xmlns:a16="http://schemas.microsoft.com/office/drawing/2014/main" id="{33415A47-2B56-46FF-AE45-EDE6FE169132}"/>
              </a:ext>
            </a:extLst>
          </p:cNvPr>
          <p:cNvSpPr/>
          <p:nvPr/>
        </p:nvSpPr>
        <p:spPr>
          <a:xfrm>
            <a:off x="3845999" y="328299"/>
            <a:ext cx="6883913" cy="14234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3200" b="1" dirty="0">
                <a:latin typeface="Arial Black" panose="020B0A04020102020204" pitchFamily="34" charset="0"/>
                <a:ea typeface="+mj-ea"/>
                <a:cs typeface="+mj-cs"/>
              </a:rPr>
              <a:t>PAREDE DE 1/2 (meio) TIJOLO (continua)</a:t>
            </a:r>
          </a:p>
        </p:txBody>
      </p:sp>
      <p:sp>
        <p:nvSpPr>
          <p:cNvPr id="103" name="Retângulo 102">
            <a:extLst>
              <a:ext uri="{FF2B5EF4-FFF2-40B4-BE49-F238E27FC236}">
                <a16:creationId xmlns:a16="http://schemas.microsoft.com/office/drawing/2014/main" id="{CB6E849E-B049-4D65-A3C9-02C9ECC6F318}"/>
              </a:ext>
            </a:extLst>
          </p:cNvPr>
          <p:cNvSpPr/>
          <p:nvPr/>
        </p:nvSpPr>
        <p:spPr>
          <a:xfrm>
            <a:off x="3776052" y="1195564"/>
            <a:ext cx="6674582" cy="1344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Ajuste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comum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ou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corrente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  <a:p>
            <a:pPr lvl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 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sistema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mais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utilizado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4" name="CaixaDeTexto 103">
            <a:extLst>
              <a:ext uri="{FF2B5EF4-FFF2-40B4-BE49-F238E27FC236}">
                <a16:creationId xmlns:a16="http://schemas.microsoft.com/office/drawing/2014/main" id="{ED153256-326C-4BDC-AB69-3E9052B9849F}"/>
              </a:ext>
            </a:extLst>
          </p:cNvPr>
          <p:cNvSpPr txBox="1"/>
          <p:nvPr/>
        </p:nvSpPr>
        <p:spPr>
          <a:xfrm>
            <a:off x="3191267" y="4243377"/>
            <a:ext cx="2073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Vista - elevação</a:t>
            </a:r>
            <a:endParaRPr lang="ibb-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6" name="Conector reto 105">
            <a:extLst>
              <a:ext uri="{FF2B5EF4-FFF2-40B4-BE49-F238E27FC236}">
                <a16:creationId xmlns:a16="http://schemas.microsoft.com/office/drawing/2014/main" id="{689115FC-6387-4F31-A690-C1046395391D}"/>
              </a:ext>
            </a:extLst>
          </p:cNvPr>
          <p:cNvCxnSpPr>
            <a:cxnSpLocks/>
          </p:cNvCxnSpPr>
          <p:nvPr/>
        </p:nvCxnSpPr>
        <p:spPr>
          <a:xfrm>
            <a:off x="2915498" y="4215213"/>
            <a:ext cx="3157538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0" name="CaixaDeTexto 109">
            <a:extLst>
              <a:ext uri="{FF2B5EF4-FFF2-40B4-BE49-F238E27FC236}">
                <a16:creationId xmlns:a16="http://schemas.microsoft.com/office/drawing/2014/main" id="{BFB10445-D1F3-4692-932C-EBD8497C68D3}"/>
              </a:ext>
            </a:extLst>
          </p:cNvPr>
          <p:cNvSpPr txBox="1"/>
          <p:nvPr/>
        </p:nvSpPr>
        <p:spPr>
          <a:xfrm>
            <a:off x="3143636" y="5795962"/>
            <a:ext cx="1624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planta</a:t>
            </a:r>
            <a:endParaRPr lang="ibb-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2" name="Conector reto 111">
            <a:extLst>
              <a:ext uri="{FF2B5EF4-FFF2-40B4-BE49-F238E27FC236}">
                <a16:creationId xmlns:a16="http://schemas.microsoft.com/office/drawing/2014/main" id="{6C3BAE91-EB6B-4AAE-8EF0-2359ECECB7EB}"/>
              </a:ext>
            </a:extLst>
          </p:cNvPr>
          <p:cNvCxnSpPr>
            <a:stCxn id="64" idx="2"/>
            <a:endCxn id="75" idx="2"/>
          </p:cNvCxnSpPr>
          <p:nvPr/>
        </p:nvCxnSpPr>
        <p:spPr>
          <a:xfrm>
            <a:off x="3288800" y="2823659"/>
            <a:ext cx="4439" cy="112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to 113">
            <a:extLst>
              <a:ext uri="{FF2B5EF4-FFF2-40B4-BE49-F238E27FC236}">
                <a16:creationId xmlns:a16="http://schemas.microsoft.com/office/drawing/2014/main" id="{1D177807-AD84-48E4-8811-BA0624557CAC}"/>
              </a:ext>
            </a:extLst>
          </p:cNvPr>
          <p:cNvCxnSpPr>
            <a:cxnSpLocks/>
          </p:cNvCxnSpPr>
          <p:nvPr/>
        </p:nvCxnSpPr>
        <p:spPr>
          <a:xfrm>
            <a:off x="3276777" y="2522296"/>
            <a:ext cx="0" cy="325623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ector reto 116">
            <a:extLst>
              <a:ext uri="{FF2B5EF4-FFF2-40B4-BE49-F238E27FC236}">
                <a16:creationId xmlns:a16="http://schemas.microsoft.com/office/drawing/2014/main" id="{FEC3405D-A8E0-4456-892C-2B6FA6B5EDB2}"/>
              </a:ext>
            </a:extLst>
          </p:cNvPr>
          <p:cNvCxnSpPr>
            <a:cxnSpLocks/>
          </p:cNvCxnSpPr>
          <p:nvPr/>
        </p:nvCxnSpPr>
        <p:spPr>
          <a:xfrm>
            <a:off x="5782548" y="2677844"/>
            <a:ext cx="0" cy="325623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Rectangle 26">
            <a:extLst>
              <a:ext uri="{FF2B5EF4-FFF2-40B4-BE49-F238E27FC236}">
                <a16:creationId xmlns:a16="http://schemas.microsoft.com/office/drawing/2014/main" id="{51776A6D-DC36-45E7-B4D2-2FB2DE3D5A7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930684" y="3951344"/>
            <a:ext cx="163680" cy="19761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62" name="Rectangle 23">
            <a:extLst>
              <a:ext uri="{FF2B5EF4-FFF2-40B4-BE49-F238E27FC236}">
                <a16:creationId xmlns:a16="http://schemas.microsoft.com/office/drawing/2014/main" id="{D2899555-1D91-4DFA-88B9-299518457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2112" y="3968310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63" name="Rectangle 21">
            <a:extLst>
              <a:ext uri="{FF2B5EF4-FFF2-40B4-BE49-F238E27FC236}">
                <a16:creationId xmlns:a16="http://schemas.microsoft.com/office/drawing/2014/main" id="{C21E2C4B-2304-49C2-865B-3A71F1C2DD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8250" y="3968309"/>
            <a:ext cx="430213" cy="163681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64" name="Rectangle 21">
            <a:extLst>
              <a:ext uri="{FF2B5EF4-FFF2-40B4-BE49-F238E27FC236}">
                <a16:creationId xmlns:a16="http://schemas.microsoft.com/office/drawing/2014/main" id="{6CDE8D44-793A-49F3-9505-9F1AD746F0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2017" y="3969266"/>
            <a:ext cx="430213" cy="16108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65" name="Rectangle 24">
            <a:extLst>
              <a:ext uri="{FF2B5EF4-FFF2-40B4-BE49-F238E27FC236}">
                <a16:creationId xmlns:a16="http://schemas.microsoft.com/office/drawing/2014/main" id="{593321CB-D7F6-4418-8B1A-C0031EC71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09736" y="3968310"/>
            <a:ext cx="430213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66" name="Rectangle 25">
            <a:extLst>
              <a:ext uri="{FF2B5EF4-FFF2-40B4-BE49-F238E27FC236}">
                <a16:creationId xmlns:a16="http://schemas.microsoft.com/office/drawing/2014/main" id="{8F5DB269-8436-4FD0-B653-C317F7299FE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252504" y="3949192"/>
            <a:ext cx="162038" cy="200274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67" name="Retângulo 166">
            <a:extLst>
              <a:ext uri="{FF2B5EF4-FFF2-40B4-BE49-F238E27FC236}">
                <a16:creationId xmlns:a16="http://schemas.microsoft.com/office/drawing/2014/main" id="{3BED61E4-28CA-4D22-A396-4F4A9F4C4061}"/>
              </a:ext>
            </a:extLst>
          </p:cNvPr>
          <p:cNvSpPr/>
          <p:nvPr/>
        </p:nvSpPr>
        <p:spPr>
          <a:xfrm rot="5400000">
            <a:off x="9108138" y="4003098"/>
            <a:ext cx="163682" cy="908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8" name="Retângulo 167">
            <a:extLst>
              <a:ext uri="{FF2B5EF4-FFF2-40B4-BE49-F238E27FC236}">
                <a16:creationId xmlns:a16="http://schemas.microsoft.com/office/drawing/2014/main" id="{E4E4FA4F-72AD-47DB-950F-B52414838B98}"/>
              </a:ext>
            </a:extLst>
          </p:cNvPr>
          <p:cNvSpPr/>
          <p:nvPr/>
        </p:nvSpPr>
        <p:spPr>
          <a:xfrm rot="5400000">
            <a:off x="8581330" y="4011245"/>
            <a:ext cx="163305" cy="749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9" name="Retângulo 168">
            <a:extLst>
              <a:ext uri="{FF2B5EF4-FFF2-40B4-BE49-F238E27FC236}">
                <a16:creationId xmlns:a16="http://schemas.microsoft.com/office/drawing/2014/main" id="{99BF1C83-DADA-4805-AC95-7970301263A6}"/>
              </a:ext>
            </a:extLst>
          </p:cNvPr>
          <p:cNvSpPr/>
          <p:nvPr/>
        </p:nvSpPr>
        <p:spPr>
          <a:xfrm rot="5400000">
            <a:off x="8065978" y="4015737"/>
            <a:ext cx="163683" cy="65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0" name="Retângulo 169">
            <a:extLst>
              <a:ext uri="{FF2B5EF4-FFF2-40B4-BE49-F238E27FC236}">
                <a16:creationId xmlns:a16="http://schemas.microsoft.com/office/drawing/2014/main" id="{125E748C-336D-48CA-87C6-BE8253060162}"/>
              </a:ext>
            </a:extLst>
          </p:cNvPr>
          <p:cNvSpPr/>
          <p:nvPr/>
        </p:nvSpPr>
        <p:spPr>
          <a:xfrm rot="5400000">
            <a:off x="7558034" y="4014755"/>
            <a:ext cx="163682" cy="675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1" name="Retângulo 170">
            <a:extLst>
              <a:ext uri="{FF2B5EF4-FFF2-40B4-BE49-F238E27FC236}">
                <a16:creationId xmlns:a16="http://schemas.microsoft.com/office/drawing/2014/main" id="{BD87C761-B9D5-46B8-BD12-633D743B42EF}"/>
              </a:ext>
            </a:extLst>
          </p:cNvPr>
          <p:cNvSpPr/>
          <p:nvPr/>
        </p:nvSpPr>
        <p:spPr>
          <a:xfrm rot="5400000">
            <a:off x="7053684" y="4021222"/>
            <a:ext cx="163682" cy="545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2" name="Rectangle 23">
            <a:extLst>
              <a:ext uri="{FF2B5EF4-FFF2-40B4-BE49-F238E27FC236}">
                <a16:creationId xmlns:a16="http://schemas.microsoft.com/office/drawing/2014/main" id="{0898141E-C2B8-44B5-97C9-749811622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3716" y="3774704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73" name="Rectangle 23">
            <a:extLst>
              <a:ext uri="{FF2B5EF4-FFF2-40B4-BE49-F238E27FC236}">
                <a16:creationId xmlns:a16="http://schemas.microsoft.com/office/drawing/2014/main" id="{9DEFFBDB-D678-4E21-ABEC-BFA00834F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1248" y="3773554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74" name="Rectangle 23">
            <a:extLst>
              <a:ext uri="{FF2B5EF4-FFF2-40B4-BE49-F238E27FC236}">
                <a16:creationId xmlns:a16="http://schemas.microsoft.com/office/drawing/2014/main" id="{80F08D31-FBD9-4E43-9B00-9C6C0846C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3665" y="3766923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75" name="Rectangle 23">
            <a:extLst>
              <a:ext uri="{FF2B5EF4-FFF2-40B4-BE49-F238E27FC236}">
                <a16:creationId xmlns:a16="http://schemas.microsoft.com/office/drawing/2014/main" id="{C37E480B-208C-40DC-AF45-428E11E06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6840" y="3773366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76" name="Rectangle 23">
            <a:extLst>
              <a:ext uri="{FF2B5EF4-FFF2-40B4-BE49-F238E27FC236}">
                <a16:creationId xmlns:a16="http://schemas.microsoft.com/office/drawing/2014/main" id="{E4370189-EE8F-45FB-A83B-19A3F0FC8D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1089" y="3766923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77" name="Retângulo 176">
            <a:extLst>
              <a:ext uri="{FF2B5EF4-FFF2-40B4-BE49-F238E27FC236}">
                <a16:creationId xmlns:a16="http://schemas.microsoft.com/office/drawing/2014/main" id="{910768C4-E981-4E8B-ADC0-3B9CA9523DC8}"/>
              </a:ext>
            </a:extLst>
          </p:cNvPr>
          <p:cNvSpPr/>
          <p:nvPr/>
        </p:nvSpPr>
        <p:spPr>
          <a:xfrm rot="5400000">
            <a:off x="7305734" y="3815540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8" name="Retângulo 177">
            <a:extLst>
              <a:ext uri="{FF2B5EF4-FFF2-40B4-BE49-F238E27FC236}">
                <a16:creationId xmlns:a16="http://schemas.microsoft.com/office/drawing/2014/main" id="{0D071E17-2ADC-4E44-A777-5E325418E964}"/>
              </a:ext>
            </a:extLst>
          </p:cNvPr>
          <p:cNvSpPr/>
          <p:nvPr/>
        </p:nvSpPr>
        <p:spPr>
          <a:xfrm rot="5400000">
            <a:off x="7832718" y="3812132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9" name="Retângulo 178">
            <a:extLst>
              <a:ext uri="{FF2B5EF4-FFF2-40B4-BE49-F238E27FC236}">
                <a16:creationId xmlns:a16="http://schemas.microsoft.com/office/drawing/2014/main" id="{B1037FCC-7E79-467C-AD07-329036DA8661}"/>
              </a:ext>
            </a:extLst>
          </p:cNvPr>
          <p:cNvSpPr/>
          <p:nvPr/>
        </p:nvSpPr>
        <p:spPr>
          <a:xfrm rot="5400000">
            <a:off x="8351056" y="3808910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0" name="Retângulo 179">
            <a:extLst>
              <a:ext uri="{FF2B5EF4-FFF2-40B4-BE49-F238E27FC236}">
                <a16:creationId xmlns:a16="http://schemas.microsoft.com/office/drawing/2014/main" id="{AA71D14F-73A6-4C10-9FAF-1666AF5918AA}"/>
              </a:ext>
            </a:extLst>
          </p:cNvPr>
          <p:cNvSpPr/>
          <p:nvPr/>
        </p:nvSpPr>
        <p:spPr>
          <a:xfrm rot="5400000">
            <a:off x="8869039" y="3812132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1" name="Rectangle 26">
            <a:extLst>
              <a:ext uri="{FF2B5EF4-FFF2-40B4-BE49-F238E27FC236}">
                <a16:creationId xmlns:a16="http://schemas.microsoft.com/office/drawing/2014/main" id="{F8EB57F8-DB94-4F3D-899C-ED4F1CC8221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939985" y="3547227"/>
            <a:ext cx="163680" cy="19761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82" name="Rectangle 23">
            <a:extLst>
              <a:ext uri="{FF2B5EF4-FFF2-40B4-BE49-F238E27FC236}">
                <a16:creationId xmlns:a16="http://schemas.microsoft.com/office/drawing/2014/main" id="{F02D4DF0-4A62-42C5-9BB9-4EEA74E15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1413" y="3564193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83" name="Rectangle 21">
            <a:extLst>
              <a:ext uri="{FF2B5EF4-FFF2-40B4-BE49-F238E27FC236}">
                <a16:creationId xmlns:a16="http://schemas.microsoft.com/office/drawing/2014/main" id="{1C73A8F4-7C9C-435E-A28B-0BC7B551B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7551" y="3564192"/>
            <a:ext cx="430213" cy="163681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84" name="Rectangle 21">
            <a:extLst>
              <a:ext uri="{FF2B5EF4-FFF2-40B4-BE49-F238E27FC236}">
                <a16:creationId xmlns:a16="http://schemas.microsoft.com/office/drawing/2014/main" id="{E16C5E9D-591B-4712-B870-547888915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1318" y="3565149"/>
            <a:ext cx="430213" cy="16108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85" name="Rectangle 24">
            <a:extLst>
              <a:ext uri="{FF2B5EF4-FFF2-40B4-BE49-F238E27FC236}">
                <a16:creationId xmlns:a16="http://schemas.microsoft.com/office/drawing/2014/main" id="{D4051365-6B6F-4CA1-ADF8-F7C1B0BED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9037" y="3564193"/>
            <a:ext cx="430213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86" name="Rectangle 25">
            <a:extLst>
              <a:ext uri="{FF2B5EF4-FFF2-40B4-BE49-F238E27FC236}">
                <a16:creationId xmlns:a16="http://schemas.microsoft.com/office/drawing/2014/main" id="{20A16B93-D7FA-468F-80EC-4DDDD230577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261805" y="3545075"/>
            <a:ext cx="162038" cy="200274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87" name="Retângulo 186">
            <a:extLst>
              <a:ext uri="{FF2B5EF4-FFF2-40B4-BE49-F238E27FC236}">
                <a16:creationId xmlns:a16="http://schemas.microsoft.com/office/drawing/2014/main" id="{68BE0196-F70E-4C65-8B2E-70218C553139}"/>
              </a:ext>
            </a:extLst>
          </p:cNvPr>
          <p:cNvSpPr/>
          <p:nvPr/>
        </p:nvSpPr>
        <p:spPr>
          <a:xfrm rot="5400000">
            <a:off x="9117439" y="3598981"/>
            <a:ext cx="163682" cy="908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8" name="Retângulo 187">
            <a:extLst>
              <a:ext uri="{FF2B5EF4-FFF2-40B4-BE49-F238E27FC236}">
                <a16:creationId xmlns:a16="http://schemas.microsoft.com/office/drawing/2014/main" id="{FF6898B2-9287-4F67-BC88-CDD5B6E18722}"/>
              </a:ext>
            </a:extLst>
          </p:cNvPr>
          <p:cNvSpPr/>
          <p:nvPr/>
        </p:nvSpPr>
        <p:spPr>
          <a:xfrm rot="5400000">
            <a:off x="8590631" y="3607128"/>
            <a:ext cx="163305" cy="749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9" name="Retângulo 188">
            <a:extLst>
              <a:ext uri="{FF2B5EF4-FFF2-40B4-BE49-F238E27FC236}">
                <a16:creationId xmlns:a16="http://schemas.microsoft.com/office/drawing/2014/main" id="{86E32BDC-AE57-4829-8F6E-A11ADF094365}"/>
              </a:ext>
            </a:extLst>
          </p:cNvPr>
          <p:cNvSpPr/>
          <p:nvPr/>
        </p:nvSpPr>
        <p:spPr>
          <a:xfrm rot="5400000">
            <a:off x="8075279" y="3611620"/>
            <a:ext cx="163683" cy="65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0" name="Retângulo 189">
            <a:extLst>
              <a:ext uri="{FF2B5EF4-FFF2-40B4-BE49-F238E27FC236}">
                <a16:creationId xmlns:a16="http://schemas.microsoft.com/office/drawing/2014/main" id="{2123A300-5FFA-422B-BD02-88D60326DB90}"/>
              </a:ext>
            </a:extLst>
          </p:cNvPr>
          <p:cNvSpPr/>
          <p:nvPr/>
        </p:nvSpPr>
        <p:spPr>
          <a:xfrm rot="5400000">
            <a:off x="7567335" y="3610638"/>
            <a:ext cx="163682" cy="675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1" name="Retângulo 190">
            <a:extLst>
              <a:ext uri="{FF2B5EF4-FFF2-40B4-BE49-F238E27FC236}">
                <a16:creationId xmlns:a16="http://schemas.microsoft.com/office/drawing/2014/main" id="{D5EFBD7F-60C0-47F7-BC8B-E3CBBC4C5C84}"/>
              </a:ext>
            </a:extLst>
          </p:cNvPr>
          <p:cNvSpPr/>
          <p:nvPr/>
        </p:nvSpPr>
        <p:spPr>
          <a:xfrm rot="5400000">
            <a:off x="7062985" y="3617105"/>
            <a:ext cx="163682" cy="545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2" name="Rectangle 23">
            <a:extLst>
              <a:ext uri="{FF2B5EF4-FFF2-40B4-BE49-F238E27FC236}">
                <a16:creationId xmlns:a16="http://schemas.microsoft.com/office/drawing/2014/main" id="{BC5E06B0-5DAC-45C6-ACA1-104A5BF8C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3017" y="3370587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93" name="Rectangle 23">
            <a:extLst>
              <a:ext uri="{FF2B5EF4-FFF2-40B4-BE49-F238E27FC236}">
                <a16:creationId xmlns:a16="http://schemas.microsoft.com/office/drawing/2014/main" id="{4F7C879C-EA2D-490B-AFC5-D3E55F8ED1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0549" y="3369437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94" name="Rectangle 23">
            <a:extLst>
              <a:ext uri="{FF2B5EF4-FFF2-40B4-BE49-F238E27FC236}">
                <a16:creationId xmlns:a16="http://schemas.microsoft.com/office/drawing/2014/main" id="{4B4AAFB2-5397-4C46-96BC-3982AA201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2966" y="3362806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95" name="Rectangle 23">
            <a:extLst>
              <a:ext uri="{FF2B5EF4-FFF2-40B4-BE49-F238E27FC236}">
                <a16:creationId xmlns:a16="http://schemas.microsoft.com/office/drawing/2014/main" id="{B88EE05C-DA7A-4776-8021-A599E3FBD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6141" y="3369249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96" name="Rectangle 23">
            <a:extLst>
              <a:ext uri="{FF2B5EF4-FFF2-40B4-BE49-F238E27FC236}">
                <a16:creationId xmlns:a16="http://schemas.microsoft.com/office/drawing/2014/main" id="{B9B3A6D3-E4BF-4EF9-BCD0-E77D8E548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0390" y="3362806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97" name="Retângulo 196">
            <a:extLst>
              <a:ext uri="{FF2B5EF4-FFF2-40B4-BE49-F238E27FC236}">
                <a16:creationId xmlns:a16="http://schemas.microsoft.com/office/drawing/2014/main" id="{CF1F461B-58D4-435C-B3ED-F0FA72C349B0}"/>
              </a:ext>
            </a:extLst>
          </p:cNvPr>
          <p:cNvSpPr/>
          <p:nvPr/>
        </p:nvSpPr>
        <p:spPr>
          <a:xfrm rot="5400000">
            <a:off x="7315035" y="3411423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8" name="Retângulo 197">
            <a:extLst>
              <a:ext uri="{FF2B5EF4-FFF2-40B4-BE49-F238E27FC236}">
                <a16:creationId xmlns:a16="http://schemas.microsoft.com/office/drawing/2014/main" id="{C6E64FB0-0F3A-4380-BD52-3A51DC49671D}"/>
              </a:ext>
            </a:extLst>
          </p:cNvPr>
          <p:cNvSpPr/>
          <p:nvPr/>
        </p:nvSpPr>
        <p:spPr>
          <a:xfrm rot="5400000">
            <a:off x="7842019" y="3408015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9" name="Retângulo 198">
            <a:extLst>
              <a:ext uri="{FF2B5EF4-FFF2-40B4-BE49-F238E27FC236}">
                <a16:creationId xmlns:a16="http://schemas.microsoft.com/office/drawing/2014/main" id="{D101C918-5A30-41D2-9386-182B432E186F}"/>
              </a:ext>
            </a:extLst>
          </p:cNvPr>
          <p:cNvSpPr/>
          <p:nvPr/>
        </p:nvSpPr>
        <p:spPr>
          <a:xfrm rot="5400000">
            <a:off x="8360357" y="3404793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0" name="Retângulo 199">
            <a:extLst>
              <a:ext uri="{FF2B5EF4-FFF2-40B4-BE49-F238E27FC236}">
                <a16:creationId xmlns:a16="http://schemas.microsoft.com/office/drawing/2014/main" id="{61B599F4-3DE1-4BFE-82D6-064B202CD292}"/>
              </a:ext>
            </a:extLst>
          </p:cNvPr>
          <p:cNvSpPr/>
          <p:nvPr/>
        </p:nvSpPr>
        <p:spPr>
          <a:xfrm rot="5400000">
            <a:off x="8878340" y="3408015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1" name="Rectangle 26">
            <a:extLst>
              <a:ext uri="{FF2B5EF4-FFF2-40B4-BE49-F238E27FC236}">
                <a16:creationId xmlns:a16="http://schemas.microsoft.com/office/drawing/2014/main" id="{CFD31394-C8D2-46B3-A2B0-B52865F05DB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942706" y="3144888"/>
            <a:ext cx="163680" cy="19761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02" name="Rectangle 23">
            <a:extLst>
              <a:ext uri="{FF2B5EF4-FFF2-40B4-BE49-F238E27FC236}">
                <a16:creationId xmlns:a16="http://schemas.microsoft.com/office/drawing/2014/main" id="{4525832A-AB8E-4BED-8985-9B08AA1F1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4134" y="3161854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03" name="Rectangle 21">
            <a:extLst>
              <a:ext uri="{FF2B5EF4-FFF2-40B4-BE49-F238E27FC236}">
                <a16:creationId xmlns:a16="http://schemas.microsoft.com/office/drawing/2014/main" id="{AEE9796F-8678-4B63-B6D9-19F2129E1E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0272" y="3161853"/>
            <a:ext cx="430213" cy="163681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04" name="Rectangle 21">
            <a:extLst>
              <a:ext uri="{FF2B5EF4-FFF2-40B4-BE49-F238E27FC236}">
                <a16:creationId xmlns:a16="http://schemas.microsoft.com/office/drawing/2014/main" id="{62778928-2E07-4F15-B07D-A92062FEC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4039" y="3162810"/>
            <a:ext cx="430213" cy="16108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05" name="Rectangle 24">
            <a:extLst>
              <a:ext uri="{FF2B5EF4-FFF2-40B4-BE49-F238E27FC236}">
                <a16:creationId xmlns:a16="http://schemas.microsoft.com/office/drawing/2014/main" id="{5845D069-427D-4B68-A1F5-D3CBB1817F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1758" y="3161854"/>
            <a:ext cx="430213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06" name="Rectangle 25">
            <a:extLst>
              <a:ext uri="{FF2B5EF4-FFF2-40B4-BE49-F238E27FC236}">
                <a16:creationId xmlns:a16="http://schemas.microsoft.com/office/drawing/2014/main" id="{83C943FA-EE83-4E76-B2B3-833A5EB6462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264526" y="3142736"/>
            <a:ext cx="162038" cy="200274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07" name="Retângulo 206">
            <a:extLst>
              <a:ext uri="{FF2B5EF4-FFF2-40B4-BE49-F238E27FC236}">
                <a16:creationId xmlns:a16="http://schemas.microsoft.com/office/drawing/2014/main" id="{1AE90389-F8A8-4486-8D8C-069B44790F12}"/>
              </a:ext>
            </a:extLst>
          </p:cNvPr>
          <p:cNvSpPr/>
          <p:nvPr/>
        </p:nvSpPr>
        <p:spPr>
          <a:xfrm rot="5400000">
            <a:off x="9120160" y="3196642"/>
            <a:ext cx="163682" cy="908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8" name="Retângulo 207">
            <a:extLst>
              <a:ext uri="{FF2B5EF4-FFF2-40B4-BE49-F238E27FC236}">
                <a16:creationId xmlns:a16="http://schemas.microsoft.com/office/drawing/2014/main" id="{EFF35A18-C8DD-4A1C-9E14-CE9087E51063}"/>
              </a:ext>
            </a:extLst>
          </p:cNvPr>
          <p:cNvSpPr/>
          <p:nvPr/>
        </p:nvSpPr>
        <p:spPr>
          <a:xfrm rot="5400000">
            <a:off x="8593352" y="3204789"/>
            <a:ext cx="163305" cy="749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9" name="Retângulo 208">
            <a:extLst>
              <a:ext uri="{FF2B5EF4-FFF2-40B4-BE49-F238E27FC236}">
                <a16:creationId xmlns:a16="http://schemas.microsoft.com/office/drawing/2014/main" id="{7C0B3263-7590-4817-853E-8D271A569AE0}"/>
              </a:ext>
            </a:extLst>
          </p:cNvPr>
          <p:cNvSpPr/>
          <p:nvPr/>
        </p:nvSpPr>
        <p:spPr>
          <a:xfrm rot="5400000">
            <a:off x="8078000" y="3209281"/>
            <a:ext cx="163683" cy="65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0" name="Retângulo 209">
            <a:extLst>
              <a:ext uri="{FF2B5EF4-FFF2-40B4-BE49-F238E27FC236}">
                <a16:creationId xmlns:a16="http://schemas.microsoft.com/office/drawing/2014/main" id="{5DE4CE55-BAB7-4FE2-875B-16B1ED0BF9F1}"/>
              </a:ext>
            </a:extLst>
          </p:cNvPr>
          <p:cNvSpPr/>
          <p:nvPr/>
        </p:nvSpPr>
        <p:spPr>
          <a:xfrm rot="5400000">
            <a:off x="7570056" y="3208299"/>
            <a:ext cx="163682" cy="675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1" name="Retângulo 210">
            <a:extLst>
              <a:ext uri="{FF2B5EF4-FFF2-40B4-BE49-F238E27FC236}">
                <a16:creationId xmlns:a16="http://schemas.microsoft.com/office/drawing/2014/main" id="{7D2B8946-A74C-4689-B915-0ED8BF1BEE2A}"/>
              </a:ext>
            </a:extLst>
          </p:cNvPr>
          <p:cNvSpPr/>
          <p:nvPr/>
        </p:nvSpPr>
        <p:spPr>
          <a:xfrm rot="5400000">
            <a:off x="7065706" y="3214766"/>
            <a:ext cx="163682" cy="545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2" name="Rectangle 23">
            <a:extLst>
              <a:ext uri="{FF2B5EF4-FFF2-40B4-BE49-F238E27FC236}">
                <a16:creationId xmlns:a16="http://schemas.microsoft.com/office/drawing/2014/main" id="{E771BCAC-706E-451C-BD55-AE1828A3B3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5738" y="2968248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13" name="Rectangle 23">
            <a:extLst>
              <a:ext uri="{FF2B5EF4-FFF2-40B4-BE49-F238E27FC236}">
                <a16:creationId xmlns:a16="http://schemas.microsoft.com/office/drawing/2014/main" id="{7A64D7E1-3812-4C07-AB7B-E83C58056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3270" y="2967098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14" name="Rectangle 23">
            <a:extLst>
              <a:ext uri="{FF2B5EF4-FFF2-40B4-BE49-F238E27FC236}">
                <a16:creationId xmlns:a16="http://schemas.microsoft.com/office/drawing/2014/main" id="{93BAE0E7-CC47-45E1-9D9A-EB3B4B8D11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5687" y="2960467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15" name="Rectangle 23">
            <a:extLst>
              <a:ext uri="{FF2B5EF4-FFF2-40B4-BE49-F238E27FC236}">
                <a16:creationId xmlns:a16="http://schemas.microsoft.com/office/drawing/2014/main" id="{171F232F-9FB5-47A0-AEAC-AFC9D2614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8862" y="2966910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16" name="Rectangle 23">
            <a:extLst>
              <a:ext uri="{FF2B5EF4-FFF2-40B4-BE49-F238E27FC236}">
                <a16:creationId xmlns:a16="http://schemas.microsoft.com/office/drawing/2014/main" id="{9127F098-C066-4A98-BBD1-B999B0523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3111" y="2960467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17" name="Retângulo 216">
            <a:extLst>
              <a:ext uri="{FF2B5EF4-FFF2-40B4-BE49-F238E27FC236}">
                <a16:creationId xmlns:a16="http://schemas.microsoft.com/office/drawing/2014/main" id="{5E8497C3-1977-4D46-BF65-8228E1E664EA}"/>
              </a:ext>
            </a:extLst>
          </p:cNvPr>
          <p:cNvSpPr/>
          <p:nvPr/>
        </p:nvSpPr>
        <p:spPr>
          <a:xfrm rot="5400000">
            <a:off x="7317756" y="3009084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8" name="Retângulo 217">
            <a:extLst>
              <a:ext uri="{FF2B5EF4-FFF2-40B4-BE49-F238E27FC236}">
                <a16:creationId xmlns:a16="http://schemas.microsoft.com/office/drawing/2014/main" id="{26B89285-12A3-475F-A819-79AEFBD3EA71}"/>
              </a:ext>
            </a:extLst>
          </p:cNvPr>
          <p:cNvSpPr/>
          <p:nvPr/>
        </p:nvSpPr>
        <p:spPr>
          <a:xfrm rot="5400000">
            <a:off x="7844740" y="3005676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9" name="Retângulo 218">
            <a:extLst>
              <a:ext uri="{FF2B5EF4-FFF2-40B4-BE49-F238E27FC236}">
                <a16:creationId xmlns:a16="http://schemas.microsoft.com/office/drawing/2014/main" id="{C939E676-48B9-4601-A13C-B45EBFF5839B}"/>
              </a:ext>
            </a:extLst>
          </p:cNvPr>
          <p:cNvSpPr/>
          <p:nvPr/>
        </p:nvSpPr>
        <p:spPr>
          <a:xfrm rot="5400000">
            <a:off x="8363078" y="3002454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0" name="Retângulo 219">
            <a:extLst>
              <a:ext uri="{FF2B5EF4-FFF2-40B4-BE49-F238E27FC236}">
                <a16:creationId xmlns:a16="http://schemas.microsoft.com/office/drawing/2014/main" id="{16375EB9-85D8-46D5-874B-5396AE1D0B0A}"/>
              </a:ext>
            </a:extLst>
          </p:cNvPr>
          <p:cNvSpPr/>
          <p:nvPr/>
        </p:nvSpPr>
        <p:spPr>
          <a:xfrm rot="5400000">
            <a:off x="8881061" y="3005676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1" name="Rectangle 26">
            <a:extLst>
              <a:ext uri="{FF2B5EF4-FFF2-40B4-BE49-F238E27FC236}">
                <a16:creationId xmlns:a16="http://schemas.microsoft.com/office/drawing/2014/main" id="{6A6C8DFE-6B52-4A25-8F73-601981C23EE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952007" y="2740771"/>
            <a:ext cx="163680" cy="19761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22" name="Rectangle 23">
            <a:extLst>
              <a:ext uri="{FF2B5EF4-FFF2-40B4-BE49-F238E27FC236}">
                <a16:creationId xmlns:a16="http://schemas.microsoft.com/office/drawing/2014/main" id="{B70C83FF-8368-4E75-B27C-B01FF3C80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3435" y="2757737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23" name="Rectangle 21">
            <a:extLst>
              <a:ext uri="{FF2B5EF4-FFF2-40B4-BE49-F238E27FC236}">
                <a16:creationId xmlns:a16="http://schemas.microsoft.com/office/drawing/2014/main" id="{41C0CAB4-0AC0-468B-B627-133E679BE3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9573" y="2757736"/>
            <a:ext cx="430213" cy="163681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24" name="Rectangle 21">
            <a:extLst>
              <a:ext uri="{FF2B5EF4-FFF2-40B4-BE49-F238E27FC236}">
                <a16:creationId xmlns:a16="http://schemas.microsoft.com/office/drawing/2014/main" id="{211B919A-A528-445A-AA2F-CDC1F9A723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3340" y="2758693"/>
            <a:ext cx="430213" cy="16108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25" name="Rectangle 24">
            <a:extLst>
              <a:ext uri="{FF2B5EF4-FFF2-40B4-BE49-F238E27FC236}">
                <a16:creationId xmlns:a16="http://schemas.microsoft.com/office/drawing/2014/main" id="{48C20DAF-3093-4309-A21C-8CE8346C0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1059" y="2757737"/>
            <a:ext cx="430213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26" name="Rectangle 25">
            <a:extLst>
              <a:ext uri="{FF2B5EF4-FFF2-40B4-BE49-F238E27FC236}">
                <a16:creationId xmlns:a16="http://schemas.microsoft.com/office/drawing/2014/main" id="{5072E86B-6F13-4F0F-95C1-E3E676FF314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273827" y="2738619"/>
            <a:ext cx="162038" cy="200274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27" name="Retângulo 226">
            <a:extLst>
              <a:ext uri="{FF2B5EF4-FFF2-40B4-BE49-F238E27FC236}">
                <a16:creationId xmlns:a16="http://schemas.microsoft.com/office/drawing/2014/main" id="{BECB887C-E4C9-4E2B-A7E5-30C4181499E4}"/>
              </a:ext>
            </a:extLst>
          </p:cNvPr>
          <p:cNvSpPr/>
          <p:nvPr/>
        </p:nvSpPr>
        <p:spPr>
          <a:xfrm rot="5400000">
            <a:off x="9129461" y="2792525"/>
            <a:ext cx="163682" cy="908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8" name="Retângulo 227">
            <a:extLst>
              <a:ext uri="{FF2B5EF4-FFF2-40B4-BE49-F238E27FC236}">
                <a16:creationId xmlns:a16="http://schemas.microsoft.com/office/drawing/2014/main" id="{637A662E-F87C-4108-A2B2-40AC99BD2925}"/>
              </a:ext>
            </a:extLst>
          </p:cNvPr>
          <p:cNvSpPr/>
          <p:nvPr/>
        </p:nvSpPr>
        <p:spPr>
          <a:xfrm rot="5400000">
            <a:off x="8602653" y="2800672"/>
            <a:ext cx="163305" cy="749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9" name="Retângulo 228">
            <a:extLst>
              <a:ext uri="{FF2B5EF4-FFF2-40B4-BE49-F238E27FC236}">
                <a16:creationId xmlns:a16="http://schemas.microsoft.com/office/drawing/2014/main" id="{7B1A9505-B4F2-4312-B18C-0181C4176540}"/>
              </a:ext>
            </a:extLst>
          </p:cNvPr>
          <p:cNvSpPr/>
          <p:nvPr/>
        </p:nvSpPr>
        <p:spPr>
          <a:xfrm rot="5400000">
            <a:off x="8087301" y="2805164"/>
            <a:ext cx="163683" cy="65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0" name="Retângulo 229">
            <a:extLst>
              <a:ext uri="{FF2B5EF4-FFF2-40B4-BE49-F238E27FC236}">
                <a16:creationId xmlns:a16="http://schemas.microsoft.com/office/drawing/2014/main" id="{A297C0DB-B96E-4786-A48A-13F2E85C2DFF}"/>
              </a:ext>
            </a:extLst>
          </p:cNvPr>
          <p:cNvSpPr/>
          <p:nvPr/>
        </p:nvSpPr>
        <p:spPr>
          <a:xfrm rot="5400000">
            <a:off x="7579357" y="2804182"/>
            <a:ext cx="163682" cy="675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1" name="Retângulo 230">
            <a:extLst>
              <a:ext uri="{FF2B5EF4-FFF2-40B4-BE49-F238E27FC236}">
                <a16:creationId xmlns:a16="http://schemas.microsoft.com/office/drawing/2014/main" id="{CBFB9DAD-65E4-43F1-957E-AEEF9288582F}"/>
              </a:ext>
            </a:extLst>
          </p:cNvPr>
          <p:cNvSpPr/>
          <p:nvPr/>
        </p:nvSpPr>
        <p:spPr>
          <a:xfrm rot="5400000">
            <a:off x="7075007" y="2810649"/>
            <a:ext cx="163682" cy="545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2" name="Retângulo 231">
            <a:extLst>
              <a:ext uri="{FF2B5EF4-FFF2-40B4-BE49-F238E27FC236}">
                <a16:creationId xmlns:a16="http://schemas.microsoft.com/office/drawing/2014/main" id="{4AE8BD81-063C-4EFA-A80F-6230A43999B6}"/>
              </a:ext>
            </a:extLst>
          </p:cNvPr>
          <p:cNvSpPr/>
          <p:nvPr/>
        </p:nvSpPr>
        <p:spPr>
          <a:xfrm rot="5400000">
            <a:off x="8174239" y="1694375"/>
            <a:ext cx="45719" cy="25152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3" name="Retângulo 232">
            <a:extLst>
              <a:ext uri="{FF2B5EF4-FFF2-40B4-BE49-F238E27FC236}">
                <a16:creationId xmlns:a16="http://schemas.microsoft.com/office/drawing/2014/main" id="{4413F2FD-DD5D-4274-A8CF-F096A0FF0716}"/>
              </a:ext>
            </a:extLst>
          </p:cNvPr>
          <p:cNvSpPr/>
          <p:nvPr/>
        </p:nvSpPr>
        <p:spPr>
          <a:xfrm rot="5400000">
            <a:off x="8167031" y="1899710"/>
            <a:ext cx="45719" cy="25152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4" name="Retângulo 233">
            <a:extLst>
              <a:ext uri="{FF2B5EF4-FFF2-40B4-BE49-F238E27FC236}">
                <a16:creationId xmlns:a16="http://schemas.microsoft.com/office/drawing/2014/main" id="{492257D4-F1B6-4052-837D-F22D625E64E9}"/>
              </a:ext>
            </a:extLst>
          </p:cNvPr>
          <p:cNvSpPr/>
          <p:nvPr/>
        </p:nvSpPr>
        <p:spPr>
          <a:xfrm rot="5400000">
            <a:off x="8161126" y="2090756"/>
            <a:ext cx="45719" cy="25152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5" name="Retângulo 234">
            <a:extLst>
              <a:ext uri="{FF2B5EF4-FFF2-40B4-BE49-F238E27FC236}">
                <a16:creationId xmlns:a16="http://schemas.microsoft.com/office/drawing/2014/main" id="{EE5238FF-B4FC-4AE2-B367-28CEC81B9C2D}"/>
              </a:ext>
            </a:extLst>
          </p:cNvPr>
          <p:cNvSpPr/>
          <p:nvPr/>
        </p:nvSpPr>
        <p:spPr>
          <a:xfrm rot="5400000">
            <a:off x="8163196" y="2291855"/>
            <a:ext cx="45719" cy="25152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6" name="Retângulo 235">
            <a:extLst>
              <a:ext uri="{FF2B5EF4-FFF2-40B4-BE49-F238E27FC236}">
                <a16:creationId xmlns:a16="http://schemas.microsoft.com/office/drawing/2014/main" id="{D6687E51-B394-45FA-8C8A-2CAB3B9ECB89}"/>
              </a:ext>
            </a:extLst>
          </p:cNvPr>
          <p:cNvSpPr/>
          <p:nvPr/>
        </p:nvSpPr>
        <p:spPr>
          <a:xfrm rot="5400000">
            <a:off x="8157777" y="2491840"/>
            <a:ext cx="45719" cy="25152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7" name="Retângulo 236">
            <a:extLst>
              <a:ext uri="{FF2B5EF4-FFF2-40B4-BE49-F238E27FC236}">
                <a16:creationId xmlns:a16="http://schemas.microsoft.com/office/drawing/2014/main" id="{00408EFF-1B94-4476-8F6C-BE2085B4F3BB}"/>
              </a:ext>
            </a:extLst>
          </p:cNvPr>
          <p:cNvSpPr/>
          <p:nvPr/>
        </p:nvSpPr>
        <p:spPr>
          <a:xfrm rot="5400000">
            <a:off x="8148476" y="2695383"/>
            <a:ext cx="45719" cy="25152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8" name="Retângulo 237">
            <a:extLst>
              <a:ext uri="{FF2B5EF4-FFF2-40B4-BE49-F238E27FC236}">
                <a16:creationId xmlns:a16="http://schemas.microsoft.com/office/drawing/2014/main" id="{0C436DFB-A709-48C4-A24B-2843C389F968}"/>
              </a:ext>
            </a:extLst>
          </p:cNvPr>
          <p:cNvSpPr/>
          <p:nvPr/>
        </p:nvSpPr>
        <p:spPr>
          <a:xfrm rot="5400000">
            <a:off x="8172284" y="2904935"/>
            <a:ext cx="45719" cy="25152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4" name="CaixaDeTexto 253">
            <a:extLst>
              <a:ext uri="{FF2B5EF4-FFF2-40B4-BE49-F238E27FC236}">
                <a16:creationId xmlns:a16="http://schemas.microsoft.com/office/drawing/2014/main" id="{2ECF35E0-927E-4362-BDE2-9DF64CE50744}"/>
              </a:ext>
            </a:extLst>
          </p:cNvPr>
          <p:cNvSpPr txBox="1"/>
          <p:nvPr/>
        </p:nvSpPr>
        <p:spPr>
          <a:xfrm>
            <a:off x="6837507" y="4259297"/>
            <a:ext cx="2073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Vista - elevação</a:t>
            </a:r>
            <a:endParaRPr lang="ibb-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5" name="Conector reto 254">
            <a:extLst>
              <a:ext uri="{FF2B5EF4-FFF2-40B4-BE49-F238E27FC236}">
                <a16:creationId xmlns:a16="http://schemas.microsoft.com/office/drawing/2014/main" id="{619346A7-CABA-4A5E-BC59-7FA4A389B783}"/>
              </a:ext>
            </a:extLst>
          </p:cNvPr>
          <p:cNvCxnSpPr>
            <a:cxnSpLocks/>
          </p:cNvCxnSpPr>
          <p:nvPr/>
        </p:nvCxnSpPr>
        <p:spPr>
          <a:xfrm>
            <a:off x="6561738" y="4231133"/>
            <a:ext cx="3157538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6" name="CaixaDeTexto 255">
            <a:extLst>
              <a:ext uri="{FF2B5EF4-FFF2-40B4-BE49-F238E27FC236}">
                <a16:creationId xmlns:a16="http://schemas.microsoft.com/office/drawing/2014/main" id="{C8DE06BD-7E35-4FBF-814B-1EC7CD45E53C}"/>
              </a:ext>
            </a:extLst>
          </p:cNvPr>
          <p:cNvSpPr txBox="1"/>
          <p:nvPr/>
        </p:nvSpPr>
        <p:spPr>
          <a:xfrm>
            <a:off x="6789876" y="5811882"/>
            <a:ext cx="1624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planta</a:t>
            </a:r>
            <a:endParaRPr lang="ibb-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7" name="Conector reto 256">
            <a:extLst>
              <a:ext uri="{FF2B5EF4-FFF2-40B4-BE49-F238E27FC236}">
                <a16:creationId xmlns:a16="http://schemas.microsoft.com/office/drawing/2014/main" id="{A4BA51BD-35E7-4301-9A3D-6CF7A85BF3AD}"/>
              </a:ext>
            </a:extLst>
          </p:cNvPr>
          <p:cNvCxnSpPr>
            <a:stCxn id="221" idx="2"/>
            <a:endCxn id="232" idx="2"/>
          </p:cNvCxnSpPr>
          <p:nvPr/>
        </p:nvCxnSpPr>
        <p:spPr>
          <a:xfrm>
            <a:off x="6935040" y="2839579"/>
            <a:ext cx="4439" cy="112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ector reto 257">
            <a:extLst>
              <a:ext uri="{FF2B5EF4-FFF2-40B4-BE49-F238E27FC236}">
                <a16:creationId xmlns:a16="http://schemas.microsoft.com/office/drawing/2014/main" id="{DA847983-5DFC-45F9-A1EA-C1C8F7A26881}"/>
              </a:ext>
            </a:extLst>
          </p:cNvPr>
          <p:cNvCxnSpPr>
            <a:cxnSpLocks/>
          </p:cNvCxnSpPr>
          <p:nvPr/>
        </p:nvCxnSpPr>
        <p:spPr>
          <a:xfrm>
            <a:off x="6923017" y="2483624"/>
            <a:ext cx="0" cy="325623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ector reto 258">
            <a:extLst>
              <a:ext uri="{FF2B5EF4-FFF2-40B4-BE49-F238E27FC236}">
                <a16:creationId xmlns:a16="http://schemas.microsoft.com/office/drawing/2014/main" id="{DBABB4BB-F8B3-4482-9F58-2304FE5394B0}"/>
              </a:ext>
            </a:extLst>
          </p:cNvPr>
          <p:cNvCxnSpPr>
            <a:cxnSpLocks/>
          </p:cNvCxnSpPr>
          <p:nvPr/>
        </p:nvCxnSpPr>
        <p:spPr>
          <a:xfrm>
            <a:off x="9428788" y="2693764"/>
            <a:ext cx="0" cy="325623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Rectangle 23">
            <a:extLst>
              <a:ext uri="{FF2B5EF4-FFF2-40B4-BE49-F238E27FC236}">
                <a16:creationId xmlns:a16="http://schemas.microsoft.com/office/drawing/2014/main" id="{D275F4D6-D812-4CD8-B2FE-9E6E00DF75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3317" y="5490781"/>
            <a:ext cx="451172" cy="225927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61" name="Rectangle 21">
            <a:extLst>
              <a:ext uri="{FF2B5EF4-FFF2-40B4-BE49-F238E27FC236}">
                <a16:creationId xmlns:a16="http://schemas.microsoft.com/office/drawing/2014/main" id="{505652B2-74E6-459D-BF62-15C50B22F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7835" y="5489679"/>
            <a:ext cx="485798" cy="227029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62" name="Rectangle 21">
            <a:extLst>
              <a:ext uri="{FF2B5EF4-FFF2-40B4-BE49-F238E27FC236}">
                <a16:creationId xmlns:a16="http://schemas.microsoft.com/office/drawing/2014/main" id="{503D0D84-C17F-4DC7-A790-13FB3FFDE7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3222" y="5488038"/>
            <a:ext cx="461291" cy="227028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63" name="Rectangle 24">
            <a:extLst>
              <a:ext uri="{FF2B5EF4-FFF2-40B4-BE49-F238E27FC236}">
                <a16:creationId xmlns:a16="http://schemas.microsoft.com/office/drawing/2014/main" id="{D9D30AB7-4D96-4D0C-917D-B432A2D17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0941" y="5488038"/>
            <a:ext cx="481958" cy="22867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64" name="Rectangle 25">
            <a:extLst>
              <a:ext uri="{FF2B5EF4-FFF2-40B4-BE49-F238E27FC236}">
                <a16:creationId xmlns:a16="http://schemas.microsoft.com/office/drawing/2014/main" id="{C03C9B8A-15AE-4592-856A-6315C630CC2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108005" y="5362986"/>
            <a:ext cx="228668" cy="475497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65" name="Retângulo 264">
            <a:extLst>
              <a:ext uri="{FF2B5EF4-FFF2-40B4-BE49-F238E27FC236}">
                <a16:creationId xmlns:a16="http://schemas.microsoft.com/office/drawing/2014/main" id="{E748DCF4-C1A7-460E-8B30-02D186502707}"/>
              </a:ext>
            </a:extLst>
          </p:cNvPr>
          <p:cNvSpPr/>
          <p:nvPr/>
        </p:nvSpPr>
        <p:spPr>
          <a:xfrm rot="5400000">
            <a:off x="8859343" y="5587816"/>
            <a:ext cx="163682" cy="908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6" name="Retângulo 265">
            <a:extLst>
              <a:ext uri="{FF2B5EF4-FFF2-40B4-BE49-F238E27FC236}">
                <a16:creationId xmlns:a16="http://schemas.microsoft.com/office/drawing/2014/main" id="{5D8F8B44-AF7E-402D-9727-BB3A1F0ECDF2}"/>
              </a:ext>
            </a:extLst>
          </p:cNvPr>
          <p:cNvSpPr/>
          <p:nvPr/>
        </p:nvSpPr>
        <p:spPr>
          <a:xfrm rot="5400000">
            <a:off x="7817183" y="5600455"/>
            <a:ext cx="163683" cy="65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7" name="Retângulo 266">
            <a:extLst>
              <a:ext uri="{FF2B5EF4-FFF2-40B4-BE49-F238E27FC236}">
                <a16:creationId xmlns:a16="http://schemas.microsoft.com/office/drawing/2014/main" id="{001E84C0-CC0D-4969-AF4E-18121AFF641C}"/>
              </a:ext>
            </a:extLst>
          </p:cNvPr>
          <p:cNvSpPr/>
          <p:nvPr/>
        </p:nvSpPr>
        <p:spPr>
          <a:xfrm rot="5400000">
            <a:off x="7309239" y="5599473"/>
            <a:ext cx="163682" cy="675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8" name="Retângulo 267">
            <a:extLst>
              <a:ext uri="{FF2B5EF4-FFF2-40B4-BE49-F238E27FC236}">
                <a16:creationId xmlns:a16="http://schemas.microsoft.com/office/drawing/2014/main" id="{76364F49-BAB9-46CB-9332-2D15EA6A1DB3}"/>
              </a:ext>
            </a:extLst>
          </p:cNvPr>
          <p:cNvSpPr/>
          <p:nvPr/>
        </p:nvSpPr>
        <p:spPr>
          <a:xfrm rot="5400000">
            <a:off x="7273014" y="5597135"/>
            <a:ext cx="237761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9" name="Retângulo 268">
            <a:extLst>
              <a:ext uri="{FF2B5EF4-FFF2-40B4-BE49-F238E27FC236}">
                <a16:creationId xmlns:a16="http://schemas.microsoft.com/office/drawing/2014/main" id="{A4663957-EA2A-4BF3-9698-C2AA760838C7}"/>
              </a:ext>
            </a:extLst>
          </p:cNvPr>
          <p:cNvSpPr/>
          <p:nvPr/>
        </p:nvSpPr>
        <p:spPr>
          <a:xfrm rot="5400000">
            <a:off x="7811187" y="5592367"/>
            <a:ext cx="237761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0" name="Retângulo 269">
            <a:extLst>
              <a:ext uri="{FF2B5EF4-FFF2-40B4-BE49-F238E27FC236}">
                <a16:creationId xmlns:a16="http://schemas.microsoft.com/office/drawing/2014/main" id="{E2EA2C6B-5122-46AE-9359-5481C3CDC42D}"/>
              </a:ext>
            </a:extLst>
          </p:cNvPr>
          <p:cNvSpPr/>
          <p:nvPr/>
        </p:nvSpPr>
        <p:spPr>
          <a:xfrm rot="5400000">
            <a:off x="8320758" y="5587600"/>
            <a:ext cx="237761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1" name="Retângulo 270">
            <a:extLst>
              <a:ext uri="{FF2B5EF4-FFF2-40B4-BE49-F238E27FC236}">
                <a16:creationId xmlns:a16="http://schemas.microsoft.com/office/drawing/2014/main" id="{B4FD43AE-8C8A-4702-895A-F2CB6C3A2092}"/>
              </a:ext>
            </a:extLst>
          </p:cNvPr>
          <p:cNvSpPr/>
          <p:nvPr/>
        </p:nvSpPr>
        <p:spPr>
          <a:xfrm rot="5400000">
            <a:off x="8816067" y="5582832"/>
            <a:ext cx="237761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3" name="CaixaDeTexto 272">
            <a:extLst>
              <a:ext uri="{FF2B5EF4-FFF2-40B4-BE49-F238E27FC236}">
                <a16:creationId xmlns:a16="http://schemas.microsoft.com/office/drawing/2014/main" id="{CCA182E4-E8FE-48D8-9EE5-F9A5D7EC27EC}"/>
              </a:ext>
            </a:extLst>
          </p:cNvPr>
          <p:cNvSpPr txBox="1"/>
          <p:nvPr/>
        </p:nvSpPr>
        <p:spPr>
          <a:xfrm flipH="1">
            <a:off x="1074847" y="5349920"/>
            <a:ext cx="114973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trike="sngStrike" baseline="30000" dirty="0">
                <a:latin typeface="Arial" panose="020B0604020202020204" pitchFamily="34" charset="0"/>
                <a:cs typeface="Arial" panose="020B0604020202020204" pitchFamily="34" charset="0"/>
              </a:rPr>
              <a:t>ª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pt-BR" strike="sngStrike" baseline="30000" dirty="0">
                <a:latin typeface="Arial" panose="020B0604020202020204" pitchFamily="34" charset="0"/>
                <a:cs typeface="Arial" panose="020B0604020202020204" pitchFamily="34" charset="0"/>
              </a:rPr>
              <a:t>ª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  <a:r>
              <a:rPr lang="pt-BR" strike="sngStrike" baseline="30000" dirty="0">
                <a:latin typeface="Arial" panose="020B0604020202020204" pitchFamily="34" charset="0"/>
                <a:cs typeface="Arial" panose="020B0604020202020204" pitchFamily="34" charset="0"/>
              </a:rPr>
              <a:t>ª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7</a:t>
            </a:r>
            <a:r>
              <a:rPr lang="pt-BR" strike="sngStrike" baseline="30000" dirty="0">
                <a:latin typeface="Arial" panose="020B0604020202020204" pitchFamily="34" charset="0"/>
                <a:cs typeface="Arial" panose="020B0604020202020204" pitchFamily="34" charset="0"/>
              </a:rPr>
              <a:t>ª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fiadas</a:t>
            </a:r>
            <a:endParaRPr lang="ibb-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5" name="Conector de Seta Reta 274">
            <a:extLst>
              <a:ext uri="{FF2B5EF4-FFF2-40B4-BE49-F238E27FC236}">
                <a16:creationId xmlns:a16="http://schemas.microsoft.com/office/drawing/2014/main" id="{49398939-85D7-4FF1-AC44-B9EE2115B779}"/>
              </a:ext>
            </a:extLst>
          </p:cNvPr>
          <p:cNvCxnSpPr>
            <a:cxnSpLocks/>
          </p:cNvCxnSpPr>
          <p:nvPr/>
        </p:nvCxnSpPr>
        <p:spPr>
          <a:xfrm flipV="1">
            <a:off x="2251880" y="5624326"/>
            <a:ext cx="957316" cy="4876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0" name="CaixaDeTexto 279">
            <a:extLst>
              <a:ext uri="{FF2B5EF4-FFF2-40B4-BE49-F238E27FC236}">
                <a16:creationId xmlns:a16="http://schemas.microsoft.com/office/drawing/2014/main" id="{5080ED5F-E7EA-4B25-A8A8-E3BEF632187A}"/>
              </a:ext>
            </a:extLst>
          </p:cNvPr>
          <p:cNvSpPr txBox="1"/>
          <p:nvPr/>
        </p:nvSpPr>
        <p:spPr>
          <a:xfrm flipH="1">
            <a:off x="10488560" y="5311248"/>
            <a:ext cx="93692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trike="sngStrike" baseline="30000" dirty="0">
                <a:latin typeface="Arial" panose="020B0604020202020204" pitchFamily="34" charset="0"/>
                <a:cs typeface="Arial" panose="020B0604020202020204" pitchFamily="34" charset="0"/>
              </a:rPr>
              <a:t>ª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  <a:r>
              <a:rPr lang="pt-BR" strike="sngStrike" baseline="30000" dirty="0">
                <a:latin typeface="Arial" panose="020B0604020202020204" pitchFamily="34" charset="0"/>
                <a:cs typeface="Arial" panose="020B0604020202020204" pitchFamily="34" charset="0"/>
              </a:rPr>
              <a:t>ª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6</a:t>
            </a:r>
            <a:r>
              <a:rPr lang="pt-BR" strike="sngStrike" baseline="30000" dirty="0">
                <a:latin typeface="Arial" panose="020B0604020202020204" pitchFamily="34" charset="0"/>
                <a:cs typeface="Arial" panose="020B0604020202020204" pitchFamily="34" charset="0"/>
              </a:rPr>
              <a:t>ª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fiada</a:t>
            </a:r>
            <a:endParaRPr lang="ibb-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2" name="CaixaDeTexto 281">
            <a:extLst>
              <a:ext uri="{FF2B5EF4-FFF2-40B4-BE49-F238E27FC236}">
                <a16:creationId xmlns:a16="http://schemas.microsoft.com/office/drawing/2014/main" id="{7BFEC67F-4E39-4E29-A95A-8B63F37F908C}"/>
              </a:ext>
            </a:extLst>
          </p:cNvPr>
          <p:cNvSpPr txBox="1"/>
          <p:nvPr/>
        </p:nvSpPr>
        <p:spPr>
          <a:xfrm flipH="1">
            <a:off x="1237616" y="3880499"/>
            <a:ext cx="9369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trike="sngStrike" baseline="30000" dirty="0">
                <a:latin typeface="Arial" panose="020B0604020202020204" pitchFamily="34" charset="0"/>
                <a:cs typeface="Arial" panose="020B0604020202020204" pitchFamily="34" charset="0"/>
              </a:rPr>
              <a:t>ª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fiada</a:t>
            </a:r>
            <a:endParaRPr lang="ibb-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3" name="Conector de Seta Reta 282">
            <a:extLst>
              <a:ext uri="{FF2B5EF4-FFF2-40B4-BE49-F238E27FC236}">
                <a16:creationId xmlns:a16="http://schemas.microsoft.com/office/drawing/2014/main" id="{DD70BE01-8B55-4BDE-A64E-1F649337320D}"/>
              </a:ext>
            </a:extLst>
          </p:cNvPr>
          <p:cNvCxnSpPr>
            <a:cxnSpLocks/>
            <a:stCxn id="282" idx="1"/>
          </p:cNvCxnSpPr>
          <p:nvPr/>
        </p:nvCxnSpPr>
        <p:spPr>
          <a:xfrm>
            <a:off x="2174537" y="4065165"/>
            <a:ext cx="985263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4" name="Conector de Seta Reta 283">
            <a:extLst>
              <a:ext uri="{FF2B5EF4-FFF2-40B4-BE49-F238E27FC236}">
                <a16:creationId xmlns:a16="http://schemas.microsoft.com/office/drawing/2014/main" id="{FFD73EA0-CA2A-4CED-A92C-48D008BF84D0}"/>
              </a:ext>
            </a:extLst>
          </p:cNvPr>
          <p:cNvCxnSpPr>
            <a:cxnSpLocks/>
          </p:cNvCxnSpPr>
          <p:nvPr/>
        </p:nvCxnSpPr>
        <p:spPr>
          <a:xfrm flipH="1">
            <a:off x="9507926" y="5632825"/>
            <a:ext cx="964821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8" name="CaixaDeTexto 287">
            <a:extLst>
              <a:ext uri="{FF2B5EF4-FFF2-40B4-BE49-F238E27FC236}">
                <a16:creationId xmlns:a16="http://schemas.microsoft.com/office/drawing/2014/main" id="{66C8677F-2FC4-4B27-9A97-4CC205CEA999}"/>
              </a:ext>
            </a:extLst>
          </p:cNvPr>
          <p:cNvSpPr txBox="1"/>
          <p:nvPr/>
        </p:nvSpPr>
        <p:spPr>
          <a:xfrm flipH="1">
            <a:off x="10490832" y="3730373"/>
            <a:ext cx="9369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trike="sngStrike" baseline="30000" dirty="0">
                <a:latin typeface="Arial" panose="020B0604020202020204" pitchFamily="34" charset="0"/>
                <a:cs typeface="Arial" panose="020B0604020202020204" pitchFamily="34" charset="0"/>
              </a:rPr>
              <a:t>ª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fiada</a:t>
            </a:r>
            <a:endParaRPr lang="ibb-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9" name="Conector de Seta Reta 288">
            <a:extLst>
              <a:ext uri="{FF2B5EF4-FFF2-40B4-BE49-F238E27FC236}">
                <a16:creationId xmlns:a16="http://schemas.microsoft.com/office/drawing/2014/main" id="{4D736451-4813-4EF4-B873-BD4D7C2BB5A3}"/>
              </a:ext>
            </a:extLst>
          </p:cNvPr>
          <p:cNvCxnSpPr>
            <a:cxnSpLocks/>
          </p:cNvCxnSpPr>
          <p:nvPr/>
        </p:nvCxnSpPr>
        <p:spPr>
          <a:xfrm flipH="1">
            <a:off x="9510198" y="3888174"/>
            <a:ext cx="964821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4963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2">
            <a:extLst>
              <a:ext uri="{FF2B5EF4-FFF2-40B4-BE49-F238E27FC236}">
                <a16:creationId xmlns:a16="http://schemas.microsoft.com/office/drawing/2014/main" id="{2AB73976-3F9F-4245-8B04-6F32CE5F6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6455" y="524558"/>
            <a:ext cx="9444941" cy="5981922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pt-BR" altLang="pt-BR" sz="3200" dirty="0">
                <a:latin typeface="Arial Black" panose="020B0A04020102020204" pitchFamily="34" charset="0"/>
              </a:rPr>
              <a:t>1ª Parte</a:t>
            </a:r>
            <a:r>
              <a:rPr lang="pt-BR" altLang="pt-BR" sz="3200" dirty="0">
                <a:solidFill>
                  <a:srgbClr val="FF0000"/>
                </a:solidFill>
                <a:latin typeface="Arial Black" panose="020B0A04020102020204" pitchFamily="34" charset="0"/>
              </a:rPr>
              <a:t>-</a:t>
            </a:r>
            <a:r>
              <a:rPr lang="pt-BR" sz="3200" dirty="0">
                <a:solidFill>
                  <a:srgbClr val="FF0000"/>
                </a:solidFill>
                <a:latin typeface="Arial Black" panose="020B0A04020102020204" pitchFamily="34" charset="0"/>
              </a:rPr>
              <a:t>Cruzamento de Paredes-</a:t>
            </a:r>
            <a:r>
              <a:rPr lang="pt-BR" altLang="pt-BR" dirty="0">
                <a:solidFill>
                  <a:srgbClr val="FF0000"/>
                </a:solidFill>
                <a:latin typeface="Arial Black" panose="020B0A04020102020204" pitchFamily="34" charset="0"/>
              </a:rPr>
              <a:t>Parede em U</a:t>
            </a:r>
            <a:endParaRPr lang="pt-BR" altLang="pt-BR" dirty="0">
              <a:latin typeface="Arial Black" panose="020B0A04020102020204" pitchFamily="34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pt-BR" altLang="pt-BR" sz="3200" dirty="0">
                <a:latin typeface="Arial Black" panose="020B0A04020102020204" pitchFamily="34" charset="0"/>
              </a:rPr>
              <a:t> 2ª Parte - </a:t>
            </a:r>
            <a:r>
              <a:rPr lang="pt-BR" sz="3200" dirty="0">
                <a:solidFill>
                  <a:schemeClr val="accent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Nasce uma parede-</a:t>
            </a:r>
            <a:r>
              <a:rPr lang="pt-BR" dirty="0">
                <a:solidFill>
                  <a:schemeClr val="accent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Parede em T</a:t>
            </a:r>
            <a:endParaRPr lang="pt-BR" sz="3200" dirty="0">
              <a:solidFill>
                <a:schemeClr val="accent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pt-BR" sz="3200" dirty="0">
                <a:solidFill>
                  <a:schemeClr val="accent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 </a:t>
            </a:r>
            <a:endParaRPr lang="pt-BR" sz="5400" dirty="0"/>
          </a:p>
          <a:p>
            <a:pPr algn="ctr" eaLnBrk="1" hangingPunct="1">
              <a:spcBef>
                <a:spcPct val="20000"/>
              </a:spcBef>
            </a:pPr>
            <a:r>
              <a:rPr lang="pt-BR" altLang="pt-BR" sz="3200" dirty="0">
                <a:latin typeface="Arial Black" panose="020B0A04020102020204" pitchFamily="34" charset="0"/>
              </a:rPr>
              <a:t>P</a:t>
            </a:r>
          </a:p>
        </p:txBody>
      </p:sp>
      <p:sp>
        <p:nvSpPr>
          <p:cNvPr id="14340" name="Line 64">
            <a:extLst>
              <a:ext uri="{FF2B5EF4-FFF2-40B4-BE49-F238E27FC236}">
                <a16:creationId xmlns:a16="http://schemas.microsoft.com/office/drawing/2014/main" id="{A0FCB422-18CA-4701-B043-42CBAF0D8326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4657" y="1867694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42" name="Rectangle 66">
            <a:extLst>
              <a:ext uri="{FF2B5EF4-FFF2-40B4-BE49-F238E27FC236}">
                <a16:creationId xmlns:a16="http://schemas.microsoft.com/office/drawing/2014/main" id="{8F525AB3-045A-4A21-8A67-43A7B1C66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6851" y="41910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3" name="Rectangle 67">
            <a:extLst>
              <a:ext uri="{FF2B5EF4-FFF2-40B4-BE49-F238E27FC236}">
                <a16:creationId xmlns:a16="http://schemas.microsoft.com/office/drawing/2014/main" id="{353AB8F4-9A35-46BF-A745-12108DA59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4051" y="41910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4" name="Rectangle 68">
            <a:extLst>
              <a:ext uri="{FF2B5EF4-FFF2-40B4-BE49-F238E27FC236}">
                <a16:creationId xmlns:a16="http://schemas.microsoft.com/office/drawing/2014/main" id="{E2968F64-C81C-4399-945C-85496949A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9651" y="41910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5" name="Rectangle 69">
            <a:extLst>
              <a:ext uri="{FF2B5EF4-FFF2-40B4-BE49-F238E27FC236}">
                <a16:creationId xmlns:a16="http://schemas.microsoft.com/office/drawing/2014/main" id="{5A57C6CF-5953-44F0-BF40-C3CEF54E1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894" y="4177353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6" name="Rectangle 70">
            <a:extLst>
              <a:ext uri="{FF2B5EF4-FFF2-40B4-BE49-F238E27FC236}">
                <a16:creationId xmlns:a16="http://schemas.microsoft.com/office/drawing/2014/main" id="{F2C7A4A2-F03E-46BF-B937-7316AADC8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2451" y="41910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7" name="Rectangle 71">
            <a:extLst>
              <a:ext uri="{FF2B5EF4-FFF2-40B4-BE49-F238E27FC236}">
                <a16:creationId xmlns:a16="http://schemas.microsoft.com/office/drawing/2014/main" id="{4E7240E9-ECF7-4281-B67E-6B5751106B4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855101" y="3838020"/>
            <a:ext cx="391103" cy="22177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8" name="Rectangle 72">
            <a:extLst>
              <a:ext uri="{FF2B5EF4-FFF2-40B4-BE49-F238E27FC236}">
                <a16:creationId xmlns:a16="http://schemas.microsoft.com/office/drawing/2014/main" id="{D582F1C1-7D19-4B19-9839-4C0A6F97ACD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778151" y="38481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9" name="Rectangle 73">
            <a:extLst>
              <a:ext uri="{FF2B5EF4-FFF2-40B4-BE49-F238E27FC236}">
                <a16:creationId xmlns:a16="http://schemas.microsoft.com/office/drawing/2014/main" id="{5C91196D-441E-4B82-8566-D3F65C5C5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2451" y="3505200"/>
            <a:ext cx="201613" cy="20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50" name="Rectangle 74">
            <a:extLst>
              <a:ext uri="{FF2B5EF4-FFF2-40B4-BE49-F238E27FC236}">
                <a16:creationId xmlns:a16="http://schemas.microsoft.com/office/drawing/2014/main" id="{7C04908D-130A-4462-A832-9D9E3B54B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9770" y="3505200"/>
            <a:ext cx="221774" cy="20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53" name="Rectangle 85">
            <a:extLst>
              <a:ext uri="{FF2B5EF4-FFF2-40B4-BE49-F238E27FC236}">
                <a16:creationId xmlns:a16="http://schemas.microsoft.com/office/drawing/2014/main" id="{964C89F3-A60D-46BF-9FD4-5AFE53DE1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50050" y="51816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/>
              <a:t>  </a:t>
            </a:r>
          </a:p>
        </p:txBody>
      </p:sp>
      <p:sp>
        <p:nvSpPr>
          <p:cNvPr id="14356" name="Rectangle 97">
            <a:extLst>
              <a:ext uri="{FF2B5EF4-FFF2-40B4-BE49-F238E27FC236}">
                <a16:creationId xmlns:a16="http://schemas.microsoft.com/office/drawing/2014/main" id="{552DF30B-AE7E-489A-952C-3A53D5173AC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164701" y="2514601"/>
            <a:ext cx="320675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57" name="Rectangle 98">
            <a:extLst>
              <a:ext uri="{FF2B5EF4-FFF2-40B4-BE49-F238E27FC236}">
                <a16:creationId xmlns:a16="http://schemas.microsoft.com/office/drawing/2014/main" id="{A84CA732-160C-4F84-8D62-7BAE31A7C6C3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6810820" y="2647157"/>
            <a:ext cx="447675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59" name="Rectangle 103">
            <a:extLst>
              <a:ext uri="{FF2B5EF4-FFF2-40B4-BE49-F238E27FC236}">
                <a16:creationId xmlns:a16="http://schemas.microsoft.com/office/drawing/2014/main" id="{300C2A99-518D-4707-95E0-8240440B7DB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121051" y="25146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60" name="Rectangle 105">
            <a:extLst>
              <a:ext uri="{FF2B5EF4-FFF2-40B4-BE49-F238E27FC236}">
                <a16:creationId xmlns:a16="http://schemas.microsoft.com/office/drawing/2014/main" id="{11DBBCF3-409E-4167-AD4D-A25F7AEA48E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534126" y="25146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61" name="Text Box 107">
            <a:extLst>
              <a:ext uri="{FF2B5EF4-FFF2-40B4-BE49-F238E27FC236}">
                <a16:creationId xmlns:a16="http://schemas.microsoft.com/office/drawing/2014/main" id="{FC1D92A3-B0D3-468A-B12D-6DB4E6990A31}"/>
              </a:ext>
            </a:extLst>
          </p:cNvPr>
          <p:cNvSpPr txBox="1">
            <a:spLocks noChangeArrowheads="1"/>
          </p:cNvSpPr>
          <p:nvPr/>
        </p:nvSpPr>
        <p:spPr bwMode="auto">
          <a:xfrm rot="5400000" flipV="1">
            <a:off x="4816095" y="2063751"/>
            <a:ext cx="40011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pt-BR" altLang="pt-BR" sz="1400"/>
          </a:p>
        </p:txBody>
      </p:sp>
      <p:sp>
        <p:nvSpPr>
          <p:cNvPr id="14362" name="Rectangle 114">
            <a:extLst>
              <a:ext uri="{FF2B5EF4-FFF2-40B4-BE49-F238E27FC236}">
                <a16:creationId xmlns:a16="http://schemas.microsoft.com/office/drawing/2014/main" id="{9EFBD257-2330-4C58-A77D-F892515D2FC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578251" y="2514601"/>
            <a:ext cx="320675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63" name="Rectangle 115">
            <a:extLst>
              <a:ext uri="{FF2B5EF4-FFF2-40B4-BE49-F238E27FC236}">
                <a16:creationId xmlns:a16="http://schemas.microsoft.com/office/drawing/2014/main" id="{A3FE4E8E-9F60-4803-BEA8-49F5F46BBF40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896419" y="2510632"/>
            <a:ext cx="201613" cy="20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64" name="Rectangle 116">
            <a:extLst>
              <a:ext uri="{FF2B5EF4-FFF2-40B4-BE49-F238E27FC236}">
                <a16:creationId xmlns:a16="http://schemas.microsoft.com/office/drawing/2014/main" id="{B9C8AD9A-B157-4878-8163-162F6E05E039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8006869" y="2510632"/>
            <a:ext cx="201613" cy="20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65" name="Line 127">
            <a:extLst>
              <a:ext uri="{FF2B5EF4-FFF2-40B4-BE49-F238E27FC236}">
                <a16:creationId xmlns:a16="http://schemas.microsoft.com/office/drawing/2014/main" id="{055E29FB-8D9B-4952-BE17-0CF5F2F41F1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0386" y="35052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66" name="Rectangle 128">
            <a:extLst>
              <a:ext uri="{FF2B5EF4-FFF2-40B4-BE49-F238E27FC236}">
                <a16:creationId xmlns:a16="http://schemas.microsoft.com/office/drawing/2014/main" id="{9E059EDC-3FF1-472A-AD09-561D4F1D39FE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6813995" y="3171032"/>
            <a:ext cx="447675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cxnSp>
        <p:nvCxnSpPr>
          <p:cNvPr id="14379" name="Conector de seta reta 108">
            <a:extLst>
              <a:ext uri="{FF2B5EF4-FFF2-40B4-BE49-F238E27FC236}">
                <a16:creationId xmlns:a16="http://schemas.microsoft.com/office/drawing/2014/main" id="{0C55E5D0-5ED0-4D66-8437-9527196A51FE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5892450" y="2438401"/>
            <a:ext cx="533400" cy="111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" name="CaixaDeTexto 120">
            <a:extLst>
              <a:ext uri="{FF2B5EF4-FFF2-40B4-BE49-F238E27FC236}">
                <a16:creationId xmlns:a16="http://schemas.microsoft.com/office/drawing/2014/main" id="{EE5947DB-0DAB-4C6C-9E6B-963BBEB96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5850" y="2895601"/>
            <a:ext cx="457200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pt-BR" sz="1200" dirty="0">
              <a:latin typeface="Arial" charset="0"/>
            </a:endParaRPr>
          </a:p>
        </p:txBody>
      </p:sp>
      <p:cxnSp>
        <p:nvCxnSpPr>
          <p:cNvPr id="14384" name="Conector reto 138">
            <a:extLst>
              <a:ext uri="{FF2B5EF4-FFF2-40B4-BE49-F238E27FC236}">
                <a16:creationId xmlns:a16="http://schemas.microsoft.com/office/drawing/2014/main" id="{46F1AE78-E34A-4579-B29A-AB94D429FF1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893243" y="2450306"/>
            <a:ext cx="5269" cy="1065213"/>
          </a:xfrm>
          <a:prstGeom prst="line">
            <a:avLst/>
          </a:prstGeom>
          <a:noFill/>
          <a:ln w="9525" algn="ctr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2" name="CaixaDeTexto 141">
            <a:extLst>
              <a:ext uri="{FF2B5EF4-FFF2-40B4-BE49-F238E27FC236}">
                <a16:creationId xmlns:a16="http://schemas.microsoft.com/office/drawing/2014/main" id="{6A57186F-30B4-4C38-8D56-F3DF97EA4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2450" y="2209800"/>
            <a:ext cx="60960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pt-BR" sz="1200" dirty="0">
              <a:latin typeface="Arial" charset="0"/>
            </a:endParaRPr>
          </a:p>
        </p:txBody>
      </p:sp>
      <p:sp>
        <p:nvSpPr>
          <p:cNvPr id="2" name="CaixaDeTexto 131">
            <a:extLst>
              <a:ext uri="{FF2B5EF4-FFF2-40B4-BE49-F238E27FC236}">
                <a16:creationId xmlns:a16="http://schemas.microsoft.com/office/drawing/2014/main" id="{9E3684AE-DF70-47F6-A4CD-BCF2A0728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2250" y="1905000"/>
            <a:ext cx="60960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pt-BR" sz="1200" dirty="0">
              <a:latin typeface="Arial" charset="0"/>
            </a:endParaRPr>
          </a:p>
        </p:txBody>
      </p:sp>
      <p:pic>
        <p:nvPicPr>
          <p:cNvPr id="85" name="Picture 2" descr="Identidade Visual do Câmpus Votuporanga do IFSP - Instituto ...">
            <a:extLst>
              <a:ext uri="{FF2B5EF4-FFF2-40B4-BE49-F238E27FC236}">
                <a16:creationId xmlns:a16="http://schemas.microsoft.com/office/drawing/2014/main" id="{08CDAA0D-3A72-42D5-95C1-14BF54FBEC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881" b="54871"/>
          <a:stretch/>
        </p:blipFill>
        <p:spPr bwMode="auto">
          <a:xfrm>
            <a:off x="146855" y="324090"/>
            <a:ext cx="1920659" cy="149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6246D0CC-7C2A-4971-8C22-6BC057E81EE5}"/>
              </a:ext>
            </a:extLst>
          </p:cNvPr>
          <p:cNvSpPr txBox="1"/>
          <p:nvPr/>
        </p:nvSpPr>
        <p:spPr>
          <a:xfrm flipH="1">
            <a:off x="2489822" y="2461541"/>
            <a:ext cx="1792954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00B0F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Parede em T</a:t>
            </a:r>
            <a:endParaRPr lang="ibb-NG" dirty="0">
              <a:solidFill>
                <a:srgbClr val="00B0F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CaixaDeTexto 90">
            <a:extLst>
              <a:ext uri="{FF2B5EF4-FFF2-40B4-BE49-F238E27FC236}">
                <a16:creationId xmlns:a16="http://schemas.microsoft.com/office/drawing/2014/main" id="{9F5C89A7-0E34-4C46-A259-22DC76EDE435}"/>
              </a:ext>
            </a:extLst>
          </p:cNvPr>
          <p:cNvSpPr txBox="1"/>
          <p:nvPr/>
        </p:nvSpPr>
        <p:spPr>
          <a:xfrm flipH="1">
            <a:off x="2538047" y="3991327"/>
            <a:ext cx="179295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Parede em U</a:t>
            </a:r>
            <a:endParaRPr lang="ibb-NG" dirty="0">
              <a:solidFill>
                <a:srgbClr val="FF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id="{831332EC-D41F-4E2E-8E21-C1BEBD54C76A}"/>
              </a:ext>
            </a:extLst>
          </p:cNvPr>
          <p:cNvCxnSpPr>
            <a:cxnSpLocks/>
            <a:stCxn id="8" idx="1"/>
          </p:cNvCxnSpPr>
          <p:nvPr/>
        </p:nvCxnSpPr>
        <p:spPr>
          <a:xfrm>
            <a:off x="4282776" y="2646207"/>
            <a:ext cx="1446692" cy="439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ector de Seta Reta 96">
            <a:extLst>
              <a:ext uri="{FF2B5EF4-FFF2-40B4-BE49-F238E27FC236}">
                <a16:creationId xmlns:a16="http://schemas.microsoft.com/office/drawing/2014/main" id="{08BCD24B-3D4C-4BAA-8C88-FADDCFAF9D4D}"/>
              </a:ext>
            </a:extLst>
          </p:cNvPr>
          <p:cNvCxnSpPr>
            <a:cxnSpLocks/>
          </p:cNvCxnSpPr>
          <p:nvPr/>
        </p:nvCxnSpPr>
        <p:spPr>
          <a:xfrm>
            <a:off x="4342576" y="4164425"/>
            <a:ext cx="1446692" cy="43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tângulo 43">
            <a:extLst>
              <a:ext uri="{FF2B5EF4-FFF2-40B4-BE49-F238E27FC236}">
                <a16:creationId xmlns:a16="http://schemas.microsoft.com/office/drawing/2014/main" id="{914C5582-BF9B-42D9-BF7D-7DD2E7F0F3AF}"/>
              </a:ext>
            </a:extLst>
          </p:cNvPr>
          <p:cNvSpPr/>
          <p:nvPr/>
        </p:nvSpPr>
        <p:spPr>
          <a:xfrm>
            <a:off x="4229100" y="-343219"/>
            <a:ext cx="6360168" cy="14234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2800" b="1" dirty="0">
                <a:latin typeface="Arial Black" panose="020B0A04020102020204" pitchFamily="34" charset="0"/>
                <a:ea typeface="+mj-ea"/>
                <a:cs typeface="+mj-cs"/>
              </a:rPr>
              <a:t>PAREDE DE 1/2 (meio) TIJOLO</a:t>
            </a:r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5D49A8A5-178E-474C-9FAD-C80ECA17B547}"/>
              </a:ext>
            </a:extLst>
          </p:cNvPr>
          <p:cNvSpPr txBox="1"/>
          <p:nvPr/>
        </p:nvSpPr>
        <p:spPr>
          <a:xfrm>
            <a:off x="2528899" y="5329248"/>
            <a:ext cx="3854533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Travamento vertical</a:t>
            </a:r>
            <a:endParaRPr lang="ibb-NG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492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DE6A193-4755-479A-BC6F-A7EBCA73B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A55B759-31A7-423C-9BC2-A8BC09FE9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3166" y="-478"/>
            <a:ext cx="6754318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17D17FB-975C-487E-8519-38E547609E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78"/>
            <a:ext cx="6386947" cy="6858478"/>
          </a:xfrm>
          <a:custGeom>
            <a:avLst/>
            <a:gdLst>
              <a:gd name="connsiteX0" fmla="*/ 433167 w 6386947"/>
              <a:gd name="connsiteY0" fmla="*/ 0 h 6858478"/>
              <a:gd name="connsiteX1" fmla="*/ 2138767 w 6386947"/>
              <a:gd name="connsiteY1" fmla="*/ 0 h 6858478"/>
              <a:gd name="connsiteX2" fmla="*/ 3204995 w 6386947"/>
              <a:gd name="connsiteY2" fmla="*/ 0 h 6858478"/>
              <a:gd name="connsiteX3" fmla="*/ 3210572 w 6386947"/>
              <a:gd name="connsiteY3" fmla="*/ 0 h 6858478"/>
              <a:gd name="connsiteX4" fmla="*/ 6386947 w 6386947"/>
              <a:gd name="connsiteY4" fmla="*/ 6858478 h 6858478"/>
              <a:gd name="connsiteX5" fmla="*/ 1832610 w 6386947"/>
              <a:gd name="connsiteY5" fmla="*/ 6858478 h 6858478"/>
              <a:gd name="connsiteX6" fmla="*/ 433167 w 6386947"/>
              <a:gd name="connsiteY6" fmla="*/ 6858478 h 6858478"/>
              <a:gd name="connsiteX7" fmla="*/ 0 w 6386947"/>
              <a:gd name="connsiteY7" fmla="*/ 6858478 h 6858478"/>
              <a:gd name="connsiteX8" fmla="*/ 0 w 6386947"/>
              <a:gd name="connsiteY8" fmla="*/ 478 h 6858478"/>
              <a:gd name="connsiteX9" fmla="*/ 433167 w 6386947"/>
              <a:gd name="connsiteY9" fmla="*/ 478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86947" h="6858478">
                <a:moveTo>
                  <a:pt x="433167" y="0"/>
                </a:moveTo>
                <a:lnTo>
                  <a:pt x="2138767" y="0"/>
                </a:lnTo>
                <a:lnTo>
                  <a:pt x="3204995" y="0"/>
                </a:lnTo>
                <a:lnTo>
                  <a:pt x="3210572" y="0"/>
                </a:lnTo>
                <a:lnTo>
                  <a:pt x="6386947" y="6858478"/>
                </a:lnTo>
                <a:lnTo>
                  <a:pt x="1832610" y="6858478"/>
                </a:lnTo>
                <a:lnTo>
                  <a:pt x="433167" y="6858478"/>
                </a:lnTo>
                <a:lnTo>
                  <a:pt x="0" y="6858478"/>
                </a:lnTo>
                <a:lnTo>
                  <a:pt x="0" y="478"/>
                </a:lnTo>
                <a:lnTo>
                  <a:pt x="433167" y="478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22748E79-3256-41FF-ACBC-B06D5C1419DA}"/>
              </a:ext>
            </a:extLst>
          </p:cNvPr>
          <p:cNvSpPr/>
          <p:nvPr/>
        </p:nvSpPr>
        <p:spPr>
          <a:xfrm>
            <a:off x="681840" y="827392"/>
            <a:ext cx="3643297" cy="2249424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5400" b="1" dirty="0">
                <a:latin typeface="+mj-lt"/>
                <a:ea typeface="+mj-ea"/>
                <a:cs typeface="+mj-cs"/>
              </a:rPr>
              <a:t>PAREDE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5400" b="1" dirty="0">
                <a:latin typeface="+mj-lt"/>
                <a:ea typeface="+mj-ea"/>
                <a:cs typeface="+mj-cs"/>
              </a:rPr>
              <a:t>DE 1 (UM) TIJOLO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18BEA929-D728-41AB-8640-AD9B33D271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095" t="52276" r="23691" b="21469"/>
          <a:stretch/>
        </p:blipFill>
        <p:spPr>
          <a:xfrm>
            <a:off x="6606920" y="-186933"/>
            <a:ext cx="3961508" cy="2939559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B133F18A-0B77-4300-A410-DD2CC7144F20}"/>
              </a:ext>
            </a:extLst>
          </p:cNvPr>
          <p:cNvSpPr/>
          <p:nvPr/>
        </p:nvSpPr>
        <p:spPr>
          <a:xfrm>
            <a:off x="653138" y="3414121"/>
            <a:ext cx="388687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kumimoji="0" lang="pt-BR" sz="5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Ajuste Comum ou Corrente</a:t>
            </a:r>
          </a:p>
        </p:txBody>
      </p:sp>
      <p:sp>
        <p:nvSpPr>
          <p:cNvPr id="12" name="Rectangle 185">
            <a:extLst>
              <a:ext uri="{FF2B5EF4-FFF2-40B4-BE49-F238E27FC236}">
                <a16:creationId xmlns:a16="http://schemas.microsoft.com/office/drawing/2014/main" id="{04AB1011-7124-419D-A885-D53F976F817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679688" y="5165430"/>
            <a:ext cx="761995" cy="439838"/>
          </a:xfrm>
          <a:prstGeom prst="rect">
            <a:avLst/>
          </a:prstGeom>
          <a:solidFill>
            <a:srgbClr val="F6640A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426CEAD1-5B5D-4511-8729-8E1CAC92D20F}"/>
              </a:ext>
            </a:extLst>
          </p:cNvPr>
          <p:cNvCxnSpPr/>
          <p:nvPr/>
        </p:nvCxnSpPr>
        <p:spPr bwMode="auto">
          <a:xfrm rot="10800000">
            <a:off x="7248341" y="5106960"/>
            <a:ext cx="685800" cy="1588"/>
          </a:xfrm>
          <a:prstGeom prst="line">
            <a:avLst/>
          </a:prstGeom>
          <a:solidFill>
            <a:srgbClr val="FF6600"/>
          </a:solidFill>
          <a:ln w="31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Rectangle 185">
            <a:extLst>
              <a:ext uri="{FF2B5EF4-FFF2-40B4-BE49-F238E27FC236}">
                <a16:creationId xmlns:a16="http://schemas.microsoft.com/office/drawing/2014/main" id="{2F104011-BA90-4767-A2B1-D2EBE0E3D5D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173890" y="5162294"/>
            <a:ext cx="761995" cy="439838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6" name="Rectangle 185">
            <a:extLst>
              <a:ext uri="{FF2B5EF4-FFF2-40B4-BE49-F238E27FC236}">
                <a16:creationId xmlns:a16="http://schemas.microsoft.com/office/drawing/2014/main" id="{A01B818E-3212-4612-A9F3-3DCEC2A1E04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674624" y="5167355"/>
            <a:ext cx="761995" cy="439838"/>
          </a:xfrm>
          <a:prstGeom prst="rect">
            <a:avLst/>
          </a:prstGeom>
          <a:solidFill>
            <a:srgbClr val="F6640A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7" name="Rectangle 185">
            <a:extLst>
              <a:ext uri="{FF2B5EF4-FFF2-40B4-BE49-F238E27FC236}">
                <a16:creationId xmlns:a16="http://schemas.microsoft.com/office/drawing/2014/main" id="{8DFA2210-2F84-4EC2-A52A-F0323E8E189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145676" y="5164219"/>
            <a:ext cx="761995" cy="439838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8" name="Rectangle 185">
            <a:extLst>
              <a:ext uri="{FF2B5EF4-FFF2-40B4-BE49-F238E27FC236}">
                <a16:creationId xmlns:a16="http://schemas.microsoft.com/office/drawing/2014/main" id="{DAC83BBB-CDD8-41E2-A67E-5CF34F2DC9C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623851" y="5164827"/>
            <a:ext cx="756935" cy="439838"/>
          </a:xfrm>
          <a:prstGeom prst="rect">
            <a:avLst/>
          </a:prstGeom>
          <a:solidFill>
            <a:srgbClr val="F6640A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9" name="Rectangle 185">
            <a:extLst>
              <a:ext uri="{FF2B5EF4-FFF2-40B4-BE49-F238E27FC236}">
                <a16:creationId xmlns:a16="http://schemas.microsoft.com/office/drawing/2014/main" id="{BD7892E1-EFE3-4BF7-944D-25366E95A7E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065586" y="5163295"/>
            <a:ext cx="751517" cy="452165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30" name="Rectangle 185">
            <a:extLst>
              <a:ext uri="{FF2B5EF4-FFF2-40B4-BE49-F238E27FC236}">
                <a16:creationId xmlns:a16="http://schemas.microsoft.com/office/drawing/2014/main" id="{0BD988D6-D3FA-4032-8A32-8E19070C93C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518231" y="5169280"/>
            <a:ext cx="761995" cy="439838"/>
          </a:xfrm>
          <a:prstGeom prst="rect">
            <a:avLst/>
          </a:prstGeom>
          <a:solidFill>
            <a:srgbClr val="F6640A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31" name="Rectangle 185">
            <a:extLst>
              <a:ext uri="{FF2B5EF4-FFF2-40B4-BE49-F238E27FC236}">
                <a16:creationId xmlns:a16="http://schemas.microsoft.com/office/drawing/2014/main" id="{3B8494FF-5EA6-474D-B71B-CDD7946A0D0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0091386" y="5255297"/>
            <a:ext cx="758859" cy="26467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B67BA5E-9561-4728-A296-092A15D2DC98}"/>
              </a:ext>
            </a:extLst>
          </p:cNvPr>
          <p:cNvSpPr txBox="1"/>
          <p:nvPr/>
        </p:nvSpPr>
        <p:spPr>
          <a:xfrm>
            <a:off x="9988966" y="2550404"/>
            <a:ext cx="962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vista</a:t>
            </a:r>
            <a:endParaRPr lang="ibb-NG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841CFC27-1722-4722-8A7E-626895C1B0B3}"/>
              </a:ext>
            </a:extLst>
          </p:cNvPr>
          <p:cNvSpPr txBox="1"/>
          <p:nvPr/>
        </p:nvSpPr>
        <p:spPr>
          <a:xfrm>
            <a:off x="9875141" y="5986546"/>
            <a:ext cx="962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planta</a:t>
            </a:r>
            <a:endParaRPr lang="ibb-NG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FD857950-45D3-458E-9C85-E6296033E5B4}"/>
              </a:ext>
            </a:extLst>
          </p:cNvPr>
          <p:cNvCxnSpPr>
            <a:cxnSpLocks/>
          </p:cNvCxnSpPr>
          <p:nvPr/>
        </p:nvCxnSpPr>
        <p:spPr>
          <a:xfrm>
            <a:off x="9295402" y="5021232"/>
            <a:ext cx="6532" cy="766438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to 32">
            <a:extLst>
              <a:ext uri="{FF2B5EF4-FFF2-40B4-BE49-F238E27FC236}">
                <a16:creationId xmlns:a16="http://schemas.microsoft.com/office/drawing/2014/main" id="{0EE8EC63-2C95-453C-8614-10F0A43E1FAB}"/>
              </a:ext>
            </a:extLst>
          </p:cNvPr>
          <p:cNvCxnSpPr>
            <a:cxnSpLocks/>
          </p:cNvCxnSpPr>
          <p:nvPr/>
        </p:nvCxnSpPr>
        <p:spPr>
          <a:xfrm>
            <a:off x="8761995" y="5002176"/>
            <a:ext cx="6532" cy="766438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to 33">
            <a:extLst>
              <a:ext uri="{FF2B5EF4-FFF2-40B4-BE49-F238E27FC236}">
                <a16:creationId xmlns:a16="http://schemas.microsoft.com/office/drawing/2014/main" id="{DD960154-987F-40B5-9532-9E73E0F11B68}"/>
              </a:ext>
            </a:extLst>
          </p:cNvPr>
          <p:cNvCxnSpPr>
            <a:cxnSpLocks/>
          </p:cNvCxnSpPr>
          <p:nvPr/>
        </p:nvCxnSpPr>
        <p:spPr>
          <a:xfrm>
            <a:off x="9785943" y="4997408"/>
            <a:ext cx="6532" cy="766438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to 34">
            <a:extLst>
              <a:ext uri="{FF2B5EF4-FFF2-40B4-BE49-F238E27FC236}">
                <a16:creationId xmlns:a16="http://schemas.microsoft.com/office/drawing/2014/main" id="{2CCDCF04-00CF-4FF9-858A-5C3FF5938493}"/>
              </a:ext>
            </a:extLst>
          </p:cNvPr>
          <p:cNvCxnSpPr>
            <a:cxnSpLocks/>
          </p:cNvCxnSpPr>
          <p:nvPr/>
        </p:nvCxnSpPr>
        <p:spPr>
          <a:xfrm>
            <a:off x="10295522" y="5035518"/>
            <a:ext cx="6532" cy="766438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>
            <a:extLst>
              <a:ext uri="{FF2B5EF4-FFF2-40B4-BE49-F238E27FC236}">
                <a16:creationId xmlns:a16="http://schemas.microsoft.com/office/drawing/2014/main" id="{65335908-2A15-448A-8E90-7D9C53BC5B37}"/>
              </a:ext>
            </a:extLst>
          </p:cNvPr>
          <p:cNvCxnSpPr>
            <a:cxnSpLocks/>
          </p:cNvCxnSpPr>
          <p:nvPr/>
        </p:nvCxnSpPr>
        <p:spPr>
          <a:xfrm>
            <a:off x="10357429" y="4997412"/>
            <a:ext cx="6532" cy="766438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to 37">
            <a:extLst>
              <a:ext uri="{FF2B5EF4-FFF2-40B4-BE49-F238E27FC236}">
                <a16:creationId xmlns:a16="http://schemas.microsoft.com/office/drawing/2014/main" id="{0A95BE57-F4D3-407A-AF0F-4AA51A810307}"/>
              </a:ext>
            </a:extLst>
          </p:cNvPr>
          <p:cNvCxnSpPr>
            <a:cxnSpLocks/>
          </p:cNvCxnSpPr>
          <p:nvPr/>
        </p:nvCxnSpPr>
        <p:spPr>
          <a:xfrm>
            <a:off x="7180846" y="5006933"/>
            <a:ext cx="6532" cy="766438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to 38">
            <a:extLst>
              <a:ext uri="{FF2B5EF4-FFF2-40B4-BE49-F238E27FC236}">
                <a16:creationId xmlns:a16="http://schemas.microsoft.com/office/drawing/2014/main" id="{5EA03FC5-33E4-4235-9E83-3F8D094F77DB}"/>
              </a:ext>
            </a:extLst>
          </p:cNvPr>
          <p:cNvCxnSpPr>
            <a:cxnSpLocks/>
          </p:cNvCxnSpPr>
          <p:nvPr/>
        </p:nvCxnSpPr>
        <p:spPr>
          <a:xfrm>
            <a:off x="7205252" y="4982602"/>
            <a:ext cx="6532" cy="766438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to 39">
            <a:extLst>
              <a:ext uri="{FF2B5EF4-FFF2-40B4-BE49-F238E27FC236}">
                <a16:creationId xmlns:a16="http://schemas.microsoft.com/office/drawing/2014/main" id="{99992EFB-5EB5-4D86-BC92-2D1BAD49838B}"/>
              </a:ext>
            </a:extLst>
          </p:cNvPr>
          <p:cNvCxnSpPr>
            <a:cxnSpLocks/>
          </p:cNvCxnSpPr>
          <p:nvPr/>
        </p:nvCxnSpPr>
        <p:spPr>
          <a:xfrm>
            <a:off x="7127767" y="4992122"/>
            <a:ext cx="6532" cy="766438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to 40">
            <a:extLst>
              <a:ext uri="{FF2B5EF4-FFF2-40B4-BE49-F238E27FC236}">
                <a16:creationId xmlns:a16="http://schemas.microsoft.com/office/drawing/2014/main" id="{D1534E00-93A1-40E1-B330-9B9CCBCB3905}"/>
              </a:ext>
            </a:extLst>
          </p:cNvPr>
          <p:cNvCxnSpPr>
            <a:cxnSpLocks/>
          </p:cNvCxnSpPr>
          <p:nvPr/>
        </p:nvCxnSpPr>
        <p:spPr>
          <a:xfrm>
            <a:off x="8237430" y="5001642"/>
            <a:ext cx="6532" cy="766438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>
            <a:extLst>
              <a:ext uri="{FF2B5EF4-FFF2-40B4-BE49-F238E27FC236}">
                <a16:creationId xmlns:a16="http://schemas.microsoft.com/office/drawing/2014/main" id="{04F98102-A776-462F-B2D6-A02A8450DC77}"/>
              </a:ext>
            </a:extLst>
          </p:cNvPr>
          <p:cNvCxnSpPr>
            <a:cxnSpLocks/>
          </p:cNvCxnSpPr>
          <p:nvPr/>
        </p:nvCxnSpPr>
        <p:spPr>
          <a:xfrm>
            <a:off x="7761185" y="5025450"/>
            <a:ext cx="6532" cy="766438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to 42">
            <a:extLst>
              <a:ext uri="{FF2B5EF4-FFF2-40B4-BE49-F238E27FC236}">
                <a16:creationId xmlns:a16="http://schemas.microsoft.com/office/drawing/2014/main" id="{95F573A5-CE69-4013-A471-F006031A4504}"/>
              </a:ext>
            </a:extLst>
          </p:cNvPr>
          <p:cNvCxnSpPr>
            <a:cxnSpLocks/>
          </p:cNvCxnSpPr>
          <p:nvPr/>
        </p:nvCxnSpPr>
        <p:spPr>
          <a:xfrm>
            <a:off x="7674557" y="5020685"/>
            <a:ext cx="6532" cy="766438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to 43">
            <a:extLst>
              <a:ext uri="{FF2B5EF4-FFF2-40B4-BE49-F238E27FC236}">
                <a16:creationId xmlns:a16="http://schemas.microsoft.com/office/drawing/2014/main" id="{C79E11B2-68C8-4A2A-BBC4-3411AA7B5EBA}"/>
              </a:ext>
            </a:extLst>
          </p:cNvPr>
          <p:cNvCxnSpPr>
            <a:cxnSpLocks/>
          </p:cNvCxnSpPr>
          <p:nvPr/>
        </p:nvCxnSpPr>
        <p:spPr>
          <a:xfrm>
            <a:off x="8304102" y="5025450"/>
            <a:ext cx="6532" cy="766438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to 44">
            <a:extLst>
              <a:ext uri="{FF2B5EF4-FFF2-40B4-BE49-F238E27FC236}">
                <a16:creationId xmlns:a16="http://schemas.microsoft.com/office/drawing/2014/main" id="{36BF6B3C-E0B5-4DBD-83E3-85C798FA8C62}"/>
              </a:ext>
            </a:extLst>
          </p:cNvPr>
          <p:cNvCxnSpPr>
            <a:cxnSpLocks/>
          </p:cNvCxnSpPr>
          <p:nvPr/>
        </p:nvCxnSpPr>
        <p:spPr>
          <a:xfrm>
            <a:off x="8828667" y="4997408"/>
            <a:ext cx="6532" cy="766438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to 45">
            <a:extLst>
              <a:ext uri="{FF2B5EF4-FFF2-40B4-BE49-F238E27FC236}">
                <a16:creationId xmlns:a16="http://schemas.microsoft.com/office/drawing/2014/main" id="{49BD10E4-751D-4626-BEBB-590568A0F20F}"/>
              </a:ext>
            </a:extLst>
          </p:cNvPr>
          <p:cNvCxnSpPr>
            <a:cxnSpLocks/>
          </p:cNvCxnSpPr>
          <p:nvPr/>
        </p:nvCxnSpPr>
        <p:spPr>
          <a:xfrm>
            <a:off x="9315351" y="5030752"/>
            <a:ext cx="6532" cy="766438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to 46">
            <a:extLst>
              <a:ext uri="{FF2B5EF4-FFF2-40B4-BE49-F238E27FC236}">
                <a16:creationId xmlns:a16="http://schemas.microsoft.com/office/drawing/2014/main" id="{D5447BAF-2957-4E51-8B6A-6C41BE2E59E3}"/>
              </a:ext>
            </a:extLst>
          </p:cNvPr>
          <p:cNvCxnSpPr>
            <a:cxnSpLocks/>
          </p:cNvCxnSpPr>
          <p:nvPr/>
        </p:nvCxnSpPr>
        <p:spPr>
          <a:xfrm>
            <a:off x="9852616" y="4978352"/>
            <a:ext cx="6532" cy="766438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to 48">
            <a:extLst>
              <a:ext uri="{FF2B5EF4-FFF2-40B4-BE49-F238E27FC236}">
                <a16:creationId xmlns:a16="http://schemas.microsoft.com/office/drawing/2014/main" id="{D37B894E-AB75-458C-97B5-9F21A98D1A1D}"/>
              </a:ext>
            </a:extLst>
          </p:cNvPr>
          <p:cNvCxnSpPr/>
          <p:nvPr/>
        </p:nvCxnSpPr>
        <p:spPr>
          <a:xfrm>
            <a:off x="6257925" y="2550404"/>
            <a:ext cx="1290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to 50">
            <a:extLst>
              <a:ext uri="{FF2B5EF4-FFF2-40B4-BE49-F238E27FC236}">
                <a16:creationId xmlns:a16="http://schemas.microsoft.com/office/drawing/2014/main" id="{8B4A89AD-7ACB-400A-AA9D-5C28F65CCE37}"/>
              </a:ext>
            </a:extLst>
          </p:cNvPr>
          <p:cNvCxnSpPr>
            <a:cxnSpLocks/>
          </p:cNvCxnSpPr>
          <p:nvPr/>
        </p:nvCxnSpPr>
        <p:spPr>
          <a:xfrm>
            <a:off x="6606920" y="1262808"/>
            <a:ext cx="3996232" cy="0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to 52">
            <a:extLst>
              <a:ext uri="{FF2B5EF4-FFF2-40B4-BE49-F238E27FC236}">
                <a16:creationId xmlns:a16="http://schemas.microsoft.com/office/drawing/2014/main" id="{EFDA4536-AE64-41D3-A90F-2F3020DE3EE3}"/>
              </a:ext>
            </a:extLst>
          </p:cNvPr>
          <p:cNvCxnSpPr>
            <a:cxnSpLocks/>
          </p:cNvCxnSpPr>
          <p:nvPr/>
        </p:nvCxnSpPr>
        <p:spPr>
          <a:xfrm>
            <a:off x="6573576" y="1557645"/>
            <a:ext cx="3996232" cy="0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to 53">
            <a:extLst>
              <a:ext uri="{FF2B5EF4-FFF2-40B4-BE49-F238E27FC236}">
                <a16:creationId xmlns:a16="http://schemas.microsoft.com/office/drawing/2014/main" id="{C8ED6057-B0DA-4EE7-8122-A8749421052D}"/>
              </a:ext>
            </a:extLst>
          </p:cNvPr>
          <p:cNvCxnSpPr>
            <a:cxnSpLocks/>
          </p:cNvCxnSpPr>
          <p:nvPr/>
        </p:nvCxnSpPr>
        <p:spPr>
          <a:xfrm>
            <a:off x="6554520" y="1852922"/>
            <a:ext cx="3996232" cy="0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to 54">
            <a:extLst>
              <a:ext uri="{FF2B5EF4-FFF2-40B4-BE49-F238E27FC236}">
                <a16:creationId xmlns:a16="http://schemas.microsoft.com/office/drawing/2014/main" id="{0AD21246-FBBE-4C52-B91F-36C19820B5BC}"/>
              </a:ext>
            </a:extLst>
          </p:cNvPr>
          <p:cNvCxnSpPr>
            <a:cxnSpLocks/>
          </p:cNvCxnSpPr>
          <p:nvPr/>
        </p:nvCxnSpPr>
        <p:spPr>
          <a:xfrm>
            <a:off x="6578340" y="2137770"/>
            <a:ext cx="3996232" cy="0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to 55">
            <a:extLst>
              <a:ext uri="{FF2B5EF4-FFF2-40B4-BE49-F238E27FC236}">
                <a16:creationId xmlns:a16="http://schemas.microsoft.com/office/drawing/2014/main" id="{9DEFC163-5A17-4CFE-8114-E785D13A85B6}"/>
              </a:ext>
            </a:extLst>
          </p:cNvPr>
          <p:cNvCxnSpPr>
            <a:cxnSpLocks/>
          </p:cNvCxnSpPr>
          <p:nvPr/>
        </p:nvCxnSpPr>
        <p:spPr>
          <a:xfrm>
            <a:off x="6316402" y="2500628"/>
            <a:ext cx="4427793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to 56">
            <a:extLst>
              <a:ext uri="{FF2B5EF4-FFF2-40B4-BE49-F238E27FC236}">
                <a16:creationId xmlns:a16="http://schemas.microsoft.com/office/drawing/2014/main" id="{213DB9C2-710F-4AE7-AAC9-9B5D2880BEA7}"/>
              </a:ext>
            </a:extLst>
          </p:cNvPr>
          <p:cNvCxnSpPr>
            <a:cxnSpLocks/>
          </p:cNvCxnSpPr>
          <p:nvPr/>
        </p:nvCxnSpPr>
        <p:spPr>
          <a:xfrm>
            <a:off x="6568804" y="2424425"/>
            <a:ext cx="3996232" cy="0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to 57">
            <a:extLst>
              <a:ext uri="{FF2B5EF4-FFF2-40B4-BE49-F238E27FC236}">
                <a16:creationId xmlns:a16="http://schemas.microsoft.com/office/drawing/2014/main" id="{5314D379-4BCE-4ED4-9C48-F5003645A08E}"/>
              </a:ext>
            </a:extLst>
          </p:cNvPr>
          <p:cNvCxnSpPr>
            <a:cxnSpLocks/>
          </p:cNvCxnSpPr>
          <p:nvPr/>
        </p:nvCxnSpPr>
        <p:spPr>
          <a:xfrm>
            <a:off x="6606901" y="990914"/>
            <a:ext cx="3996232" cy="0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to 58">
            <a:extLst>
              <a:ext uri="{FF2B5EF4-FFF2-40B4-BE49-F238E27FC236}">
                <a16:creationId xmlns:a16="http://schemas.microsoft.com/office/drawing/2014/main" id="{5BA299CA-9D04-4901-A997-CBCBFEBF7376}"/>
              </a:ext>
            </a:extLst>
          </p:cNvPr>
          <p:cNvCxnSpPr>
            <a:cxnSpLocks/>
          </p:cNvCxnSpPr>
          <p:nvPr/>
        </p:nvCxnSpPr>
        <p:spPr>
          <a:xfrm>
            <a:off x="6559282" y="686128"/>
            <a:ext cx="3996232" cy="0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to 59">
            <a:extLst>
              <a:ext uri="{FF2B5EF4-FFF2-40B4-BE49-F238E27FC236}">
                <a16:creationId xmlns:a16="http://schemas.microsoft.com/office/drawing/2014/main" id="{CC13C235-1D10-4B9F-963D-97FAB1FCDC53}"/>
              </a:ext>
            </a:extLst>
          </p:cNvPr>
          <p:cNvCxnSpPr>
            <a:cxnSpLocks/>
          </p:cNvCxnSpPr>
          <p:nvPr/>
        </p:nvCxnSpPr>
        <p:spPr>
          <a:xfrm>
            <a:off x="6568809" y="395595"/>
            <a:ext cx="3996232" cy="0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to 63">
            <a:extLst>
              <a:ext uri="{FF2B5EF4-FFF2-40B4-BE49-F238E27FC236}">
                <a16:creationId xmlns:a16="http://schemas.microsoft.com/office/drawing/2014/main" id="{05721127-54BF-43B8-B8AD-048A89F084C8}"/>
              </a:ext>
            </a:extLst>
          </p:cNvPr>
          <p:cNvCxnSpPr>
            <a:cxnSpLocks/>
          </p:cNvCxnSpPr>
          <p:nvPr/>
        </p:nvCxnSpPr>
        <p:spPr>
          <a:xfrm flipH="1" flipV="1">
            <a:off x="10508364" y="151948"/>
            <a:ext cx="122547" cy="5635175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to 71">
            <a:extLst>
              <a:ext uri="{FF2B5EF4-FFF2-40B4-BE49-F238E27FC236}">
                <a16:creationId xmlns:a16="http://schemas.microsoft.com/office/drawing/2014/main" id="{46C63571-134F-4217-98E7-7F34DE61906C}"/>
              </a:ext>
            </a:extLst>
          </p:cNvPr>
          <p:cNvCxnSpPr>
            <a:cxnSpLocks/>
          </p:cNvCxnSpPr>
          <p:nvPr/>
        </p:nvCxnSpPr>
        <p:spPr>
          <a:xfrm flipH="1" flipV="1">
            <a:off x="6616923" y="9516"/>
            <a:ext cx="111108" cy="4982606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to 72">
            <a:extLst>
              <a:ext uri="{FF2B5EF4-FFF2-40B4-BE49-F238E27FC236}">
                <a16:creationId xmlns:a16="http://schemas.microsoft.com/office/drawing/2014/main" id="{B6D22C51-ACE7-4325-9F43-1C8AE69060F0}"/>
              </a:ext>
            </a:extLst>
          </p:cNvPr>
          <p:cNvCxnSpPr>
            <a:cxnSpLocks/>
          </p:cNvCxnSpPr>
          <p:nvPr/>
        </p:nvCxnSpPr>
        <p:spPr>
          <a:xfrm>
            <a:off x="7114933" y="2200598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to 87">
            <a:extLst>
              <a:ext uri="{FF2B5EF4-FFF2-40B4-BE49-F238E27FC236}">
                <a16:creationId xmlns:a16="http://schemas.microsoft.com/office/drawing/2014/main" id="{13BD532D-EC62-4A5E-A7B1-DD349AB47DB1}"/>
              </a:ext>
            </a:extLst>
          </p:cNvPr>
          <p:cNvCxnSpPr>
            <a:cxnSpLocks/>
          </p:cNvCxnSpPr>
          <p:nvPr/>
        </p:nvCxnSpPr>
        <p:spPr>
          <a:xfrm>
            <a:off x="8181735" y="2167254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to 88">
            <a:extLst>
              <a:ext uri="{FF2B5EF4-FFF2-40B4-BE49-F238E27FC236}">
                <a16:creationId xmlns:a16="http://schemas.microsoft.com/office/drawing/2014/main" id="{C7A86C66-5A33-4F67-B0D8-4614876C4601}"/>
              </a:ext>
            </a:extLst>
          </p:cNvPr>
          <p:cNvCxnSpPr>
            <a:cxnSpLocks/>
          </p:cNvCxnSpPr>
          <p:nvPr/>
        </p:nvCxnSpPr>
        <p:spPr>
          <a:xfrm>
            <a:off x="7663290" y="2176842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to 89">
            <a:extLst>
              <a:ext uri="{FF2B5EF4-FFF2-40B4-BE49-F238E27FC236}">
                <a16:creationId xmlns:a16="http://schemas.microsoft.com/office/drawing/2014/main" id="{2F532F1F-7718-41EC-B99D-FD9A113FC9D7}"/>
              </a:ext>
            </a:extLst>
          </p:cNvPr>
          <p:cNvCxnSpPr>
            <a:cxnSpLocks/>
          </p:cNvCxnSpPr>
          <p:nvPr/>
        </p:nvCxnSpPr>
        <p:spPr>
          <a:xfrm>
            <a:off x="8715149" y="2186299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to 90">
            <a:extLst>
              <a:ext uri="{FF2B5EF4-FFF2-40B4-BE49-F238E27FC236}">
                <a16:creationId xmlns:a16="http://schemas.microsoft.com/office/drawing/2014/main" id="{055979DD-BB48-4000-9B8B-72513762B649}"/>
              </a:ext>
            </a:extLst>
          </p:cNvPr>
          <p:cNvCxnSpPr>
            <a:cxnSpLocks/>
          </p:cNvCxnSpPr>
          <p:nvPr/>
        </p:nvCxnSpPr>
        <p:spPr>
          <a:xfrm>
            <a:off x="9224717" y="2195828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to 91">
            <a:extLst>
              <a:ext uri="{FF2B5EF4-FFF2-40B4-BE49-F238E27FC236}">
                <a16:creationId xmlns:a16="http://schemas.microsoft.com/office/drawing/2014/main" id="{16C9A126-5A3A-4623-B3E4-E7D29C0B7CEE}"/>
              </a:ext>
            </a:extLst>
          </p:cNvPr>
          <p:cNvCxnSpPr>
            <a:cxnSpLocks/>
          </p:cNvCxnSpPr>
          <p:nvPr/>
        </p:nvCxnSpPr>
        <p:spPr>
          <a:xfrm>
            <a:off x="9762873" y="2191067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to 92">
            <a:extLst>
              <a:ext uri="{FF2B5EF4-FFF2-40B4-BE49-F238E27FC236}">
                <a16:creationId xmlns:a16="http://schemas.microsoft.com/office/drawing/2014/main" id="{B850D2BB-4821-4AC6-918F-2970DD1BE509}"/>
              </a:ext>
            </a:extLst>
          </p:cNvPr>
          <p:cNvCxnSpPr>
            <a:cxnSpLocks/>
          </p:cNvCxnSpPr>
          <p:nvPr/>
        </p:nvCxnSpPr>
        <p:spPr>
          <a:xfrm>
            <a:off x="10286767" y="2157730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to 93">
            <a:extLst>
              <a:ext uri="{FF2B5EF4-FFF2-40B4-BE49-F238E27FC236}">
                <a16:creationId xmlns:a16="http://schemas.microsoft.com/office/drawing/2014/main" id="{1E59EE17-FA21-4F85-B105-9E67C1B5451A}"/>
              </a:ext>
            </a:extLst>
          </p:cNvPr>
          <p:cNvCxnSpPr>
            <a:cxnSpLocks/>
          </p:cNvCxnSpPr>
          <p:nvPr/>
        </p:nvCxnSpPr>
        <p:spPr>
          <a:xfrm>
            <a:off x="7067309" y="1009966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to 94">
            <a:extLst>
              <a:ext uri="{FF2B5EF4-FFF2-40B4-BE49-F238E27FC236}">
                <a16:creationId xmlns:a16="http://schemas.microsoft.com/office/drawing/2014/main" id="{9C8D52C4-7807-4D7D-B2FB-90B396C59141}"/>
              </a:ext>
            </a:extLst>
          </p:cNvPr>
          <p:cNvCxnSpPr>
            <a:cxnSpLocks/>
          </p:cNvCxnSpPr>
          <p:nvPr/>
        </p:nvCxnSpPr>
        <p:spPr>
          <a:xfrm>
            <a:off x="8148399" y="990910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reto 95">
            <a:extLst>
              <a:ext uri="{FF2B5EF4-FFF2-40B4-BE49-F238E27FC236}">
                <a16:creationId xmlns:a16="http://schemas.microsoft.com/office/drawing/2014/main" id="{C8978753-9C49-4AB6-A5D0-483C54E19785}"/>
              </a:ext>
            </a:extLst>
          </p:cNvPr>
          <p:cNvCxnSpPr>
            <a:cxnSpLocks/>
          </p:cNvCxnSpPr>
          <p:nvPr/>
        </p:nvCxnSpPr>
        <p:spPr>
          <a:xfrm>
            <a:off x="7615666" y="986210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ector reto 96">
            <a:extLst>
              <a:ext uri="{FF2B5EF4-FFF2-40B4-BE49-F238E27FC236}">
                <a16:creationId xmlns:a16="http://schemas.microsoft.com/office/drawing/2014/main" id="{3FD30B32-7FCF-4F1D-B59E-840F5B7665FC}"/>
              </a:ext>
            </a:extLst>
          </p:cNvPr>
          <p:cNvCxnSpPr>
            <a:cxnSpLocks/>
          </p:cNvCxnSpPr>
          <p:nvPr/>
        </p:nvCxnSpPr>
        <p:spPr>
          <a:xfrm>
            <a:off x="8667525" y="995667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to 97">
            <a:extLst>
              <a:ext uri="{FF2B5EF4-FFF2-40B4-BE49-F238E27FC236}">
                <a16:creationId xmlns:a16="http://schemas.microsoft.com/office/drawing/2014/main" id="{31EE0BD8-0C29-4F27-8A4B-670D37B48F7C}"/>
              </a:ext>
            </a:extLst>
          </p:cNvPr>
          <p:cNvCxnSpPr>
            <a:cxnSpLocks/>
          </p:cNvCxnSpPr>
          <p:nvPr/>
        </p:nvCxnSpPr>
        <p:spPr>
          <a:xfrm>
            <a:off x="9177093" y="1005196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to 98">
            <a:extLst>
              <a:ext uri="{FF2B5EF4-FFF2-40B4-BE49-F238E27FC236}">
                <a16:creationId xmlns:a16="http://schemas.microsoft.com/office/drawing/2014/main" id="{524916F8-3F96-46E0-9B10-9EFB498084BA}"/>
              </a:ext>
            </a:extLst>
          </p:cNvPr>
          <p:cNvCxnSpPr>
            <a:cxnSpLocks/>
          </p:cNvCxnSpPr>
          <p:nvPr/>
        </p:nvCxnSpPr>
        <p:spPr>
          <a:xfrm>
            <a:off x="9715249" y="1000435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to 99">
            <a:extLst>
              <a:ext uri="{FF2B5EF4-FFF2-40B4-BE49-F238E27FC236}">
                <a16:creationId xmlns:a16="http://schemas.microsoft.com/office/drawing/2014/main" id="{0BDD66F8-284D-4398-BAFD-677C2E7B60F1}"/>
              </a:ext>
            </a:extLst>
          </p:cNvPr>
          <p:cNvCxnSpPr>
            <a:cxnSpLocks/>
          </p:cNvCxnSpPr>
          <p:nvPr/>
        </p:nvCxnSpPr>
        <p:spPr>
          <a:xfrm>
            <a:off x="10239143" y="967098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ector reto 100">
            <a:extLst>
              <a:ext uri="{FF2B5EF4-FFF2-40B4-BE49-F238E27FC236}">
                <a16:creationId xmlns:a16="http://schemas.microsoft.com/office/drawing/2014/main" id="{6D5E8A50-04B8-44E4-9648-A83031804635}"/>
              </a:ext>
            </a:extLst>
          </p:cNvPr>
          <p:cNvCxnSpPr>
            <a:cxnSpLocks/>
          </p:cNvCxnSpPr>
          <p:nvPr/>
        </p:nvCxnSpPr>
        <p:spPr>
          <a:xfrm>
            <a:off x="6862287" y="748023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reto 101">
            <a:extLst>
              <a:ext uri="{FF2B5EF4-FFF2-40B4-BE49-F238E27FC236}">
                <a16:creationId xmlns:a16="http://schemas.microsoft.com/office/drawing/2014/main" id="{5E042384-C65E-447A-9EA2-3AA0ADCCC4F6}"/>
              </a:ext>
            </a:extLst>
          </p:cNvPr>
          <p:cNvCxnSpPr>
            <a:cxnSpLocks/>
          </p:cNvCxnSpPr>
          <p:nvPr/>
        </p:nvCxnSpPr>
        <p:spPr>
          <a:xfrm>
            <a:off x="7929309" y="714679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reto 102">
            <a:extLst>
              <a:ext uri="{FF2B5EF4-FFF2-40B4-BE49-F238E27FC236}">
                <a16:creationId xmlns:a16="http://schemas.microsoft.com/office/drawing/2014/main" id="{76757EF1-D2A1-45E3-A924-935D49EA7711}"/>
              </a:ext>
            </a:extLst>
          </p:cNvPr>
          <p:cNvCxnSpPr>
            <a:cxnSpLocks/>
          </p:cNvCxnSpPr>
          <p:nvPr/>
        </p:nvCxnSpPr>
        <p:spPr>
          <a:xfrm>
            <a:off x="7396576" y="724267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reto 103">
            <a:extLst>
              <a:ext uri="{FF2B5EF4-FFF2-40B4-BE49-F238E27FC236}">
                <a16:creationId xmlns:a16="http://schemas.microsoft.com/office/drawing/2014/main" id="{89885B75-8A33-416E-98C8-51DAA4EBFED0}"/>
              </a:ext>
            </a:extLst>
          </p:cNvPr>
          <p:cNvCxnSpPr>
            <a:cxnSpLocks/>
          </p:cNvCxnSpPr>
          <p:nvPr/>
        </p:nvCxnSpPr>
        <p:spPr>
          <a:xfrm>
            <a:off x="8448435" y="733724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ector reto 104">
            <a:extLst>
              <a:ext uri="{FF2B5EF4-FFF2-40B4-BE49-F238E27FC236}">
                <a16:creationId xmlns:a16="http://schemas.microsoft.com/office/drawing/2014/main" id="{C69075F0-FE67-4A66-8DF3-38D288A44C71}"/>
              </a:ext>
            </a:extLst>
          </p:cNvPr>
          <p:cNvCxnSpPr>
            <a:cxnSpLocks/>
          </p:cNvCxnSpPr>
          <p:nvPr/>
        </p:nvCxnSpPr>
        <p:spPr>
          <a:xfrm>
            <a:off x="8972291" y="728965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ctor reto 105">
            <a:extLst>
              <a:ext uri="{FF2B5EF4-FFF2-40B4-BE49-F238E27FC236}">
                <a16:creationId xmlns:a16="http://schemas.microsoft.com/office/drawing/2014/main" id="{524720BB-1E5F-4BC6-8EC4-B448074C6023}"/>
              </a:ext>
            </a:extLst>
          </p:cNvPr>
          <p:cNvCxnSpPr>
            <a:cxnSpLocks/>
          </p:cNvCxnSpPr>
          <p:nvPr/>
        </p:nvCxnSpPr>
        <p:spPr>
          <a:xfrm>
            <a:off x="9052157" y="1841934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reto 106">
            <a:extLst>
              <a:ext uri="{FF2B5EF4-FFF2-40B4-BE49-F238E27FC236}">
                <a16:creationId xmlns:a16="http://schemas.microsoft.com/office/drawing/2014/main" id="{1725C2CF-D7CD-49D3-A0DC-1F7966B56E23}"/>
              </a:ext>
            </a:extLst>
          </p:cNvPr>
          <p:cNvCxnSpPr>
            <a:cxnSpLocks/>
          </p:cNvCxnSpPr>
          <p:nvPr/>
        </p:nvCxnSpPr>
        <p:spPr>
          <a:xfrm>
            <a:off x="7986406" y="1878937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ctor reto 107">
            <a:extLst>
              <a:ext uri="{FF2B5EF4-FFF2-40B4-BE49-F238E27FC236}">
                <a16:creationId xmlns:a16="http://schemas.microsoft.com/office/drawing/2014/main" id="{B3DD5283-4897-4575-B862-5035239C809C}"/>
              </a:ext>
            </a:extLst>
          </p:cNvPr>
          <p:cNvCxnSpPr>
            <a:cxnSpLocks/>
          </p:cNvCxnSpPr>
          <p:nvPr/>
        </p:nvCxnSpPr>
        <p:spPr>
          <a:xfrm>
            <a:off x="7103369" y="1586222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 reto 108">
            <a:extLst>
              <a:ext uri="{FF2B5EF4-FFF2-40B4-BE49-F238E27FC236}">
                <a16:creationId xmlns:a16="http://schemas.microsoft.com/office/drawing/2014/main" id="{10C81800-B269-437D-953B-2CA8F151777F}"/>
              </a:ext>
            </a:extLst>
          </p:cNvPr>
          <p:cNvCxnSpPr>
            <a:cxnSpLocks/>
          </p:cNvCxnSpPr>
          <p:nvPr/>
        </p:nvCxnSpPr>
        <p:spPr>
          <a:xfrm>
            <a:off x="8155883" y="1566946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reto 109">
            <a:extLst>
              <a:ext uri="{FF2B5EF4-FFF2-40B4-BE49-F238E27FC236}">
                <a16:creationId xmlns:a16="http://schemas.microsoft.com/office/drawing/2014/main" id="{5389B5E7-3339-4C96-9C14-13F8993A96BF}"/>
              </a:ext>
            </a:extLst>
          </p:cNvPr>
          <p:cNvCxnSpPr>
            <a:cxnSpLocks/>
          </p:cNvCxnSpPr>
          <p:nvPr/>
        </p:nvCxnSpPr>
        <p:spPr>
          <a:xfrm>
            <a:off x="7623150" y="1562466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to 110">
            <a:extLst>
              <a:ext uri="{FF2B5EF4-FFF2-40B4-BE49-F238E27FC236}">
                <a16:creationId xmlns:a16="http://schemas.microsoft.com/office/drawing/2014/main" id="{0F103BC1-4C4B-4151-8D52-171E8E12BB89}"/>
              </a:ext>
            </a:extLst>
          </p:cNvPr>
          <p:cNvCxnSpPr>
            <a:cxnSpLocks/>
          </p:cNvCxnSpPr>
          <p:nvPr/>
        </p:nvCxnSpPr>
        <p:spPr>
          <a:xfrm>
            <a:off x="8703585" y="1571923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to 111">
            <a:extLst>
              <a:ext uri="{FF2B5EF4-FFF2-40B4-BE49-F238E27FC236}">
                <a16:creationId xmlns:a16="http://schemas.microsoft.com/office/drawing/2014/main" id="{B67A000B-62E8-466A-9DDA-C6F38998A9DD}"/>
              </a:ext>
            </a:extLst>
          </p:cNvPr>
          <p:cNvCxnSpPr>
            <a:cxnSpLocks/>
          </p:cNvCxnSpPr>
          <p:nvPr/>
        </p:nvCxnSpPr>
        <p:spPr>
          <a:xfrm>
            <a:off x="9198865" y="1581452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ector reto 112">
            <a:extLst>
              <a:ext uri="{FF2B5EF4-FFF2-40B4-BE49-F238E27FC236}">
                <a16:creationId xmlns:a16="http://schemas.microsoft.com/office/drawing/2014/main" id="{0BB60EBE-DFA0-4C78-BD1B-205010123C1E}"/>
              </a:ext>
            </a:extLst>
          </p:cNvPr>
          <p:cNvCxnSpPr>
            <a:cxnSpLocks/>
          </p:cNvCxnSpPr>
          <p:nvPr/>
        </p:nvCxnSpPr>
        <p:spPr>
          <a:xfrm>
            <a:off x="9734704" y="1576691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to 113">
            <a:extLst>
              <a:ext uri="{FF2B5EF4-FFF2-40B4-BE49-F238E27FC236}">
                <a16:creationId xmlns:a16="http://schemas.microsoft.com/office/drawing/2014/main" id="{10BD5322-EDD5-49A8-B4A9-B279FA750B2A}"/>
              </a:ext>
            </a:extLst>
          </p:cNvPr>
          <p:cNvCxnSpPr>
            <a:cxnSpLocks/>
          </p:cNvCxnSpPr>
          <p:nvPr/>
        </p:nvCxnSpPr>
        <p:spPr>
          <a:xfrm>
            <a:off x="10259050" y="1570650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ector reto 114">
            <a:extLst>
              <a:ext uri="{FF2B5EF4-FFF2-40B4-BE49-F238E27FC236}">
                <a16:creationId xmlns:a16="http://schemas.microsoft.com/office/drawing/2014/main" id="{B2E6F20B-A8F1-4CFD-BF65-E57B03663101}"/>
              </a:ext>
            </a:extLst>
          </p:cNvPr>
          <p:cNvCxnSpPr>
            <a:cxnSpLocks/>
          </p:cNvCxnSpPr>
          <p:nvPr/>
        </p:nvCxnSpPr>
        <p:spPr>
          <a:xfrm>
            <a:off x="7067295" y="409868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ector reto 115">
            <a:extLst>
              <a:ext uri="{FF2B5EF4-FFF2-40B4-BE49-F238E27FC236}">
                <a16:creationId xmlns:a16="http://schemas.microsoft.com/office/drawing/2014/main" id="{BFE07431-7BEB-418E-A3FC-F7CCC0035213}"/>
              </a:ext>
            </a:extLst>
          </p:cNvPr>
          <p:cNvCxnSpPr>
            <a:cxnSpLocks/>
          </p:cNvCxnSpPr>
          <p:nvPr/>
        </p:nvCxnSpPr>
        <p:spPr>
          <a:xfrm>
            <a:off x="8134097" y="419388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ector reto 116">
            <a:extLst>
              <a:ext uri="{FF2B5EF4-FFF2-40B4-BE49-F238E27FC236}">
                <a16:creationId xmlns:a16="http://schemas.microsoft.com/office/drawing/2014/main" id="{D432CAB7-EC74-4F2E-A32B-80D8B6495D18}"/>
              </a:ext>
            </a:extLst>
          </p:cNvPr>
          <p:cNvCxnSpPr>
            <a:cxnSpLocks/>
          </p:cNvCxnSpPr>
          <p:nvPr/>
        </p:nvCxnSpPr>
        <p:spPr>
          <a:xfrm>
            <a:off x="7587941" y="400400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ector reto 117">
            <a:extLst>
              <a:ext uri="{FF2B5EF4-FFF2-40B4-BE49-F238E27FC236}">
                <a16:creationId xmlns:a16="http://schemas.microsoft.com/office/drawing/2014/main" id="{18356E5C-F622-4611-9B77-5D43C4354FEB}"/>
              </a:ext>
            </a:extLst>
          </p:cNvPr>
          <p:cNvCxnSpPr>
            <a:cxnSpLocks/>
          </p:cNvCxnSpPr>
          <p:nvPr/>
        </p:nvCxnSpPr>
        <p:spPr>
          <a:xfrm>
            <a:off x="8667511" y="395569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ector reto 118">
            <a:extLst>
              <a:ext uri="{FF2B5EF4-FFF2-40B4-BE49-F238E27FC236}">
                <a16:creationId xmlns:a16="http://schemas.microsoft.com/office/drawing/2014/main" id="{6D8775CA-CCAB-421E-B11E-6D2928715AB6}"/>
              </a:ext>
            </a:extLst>
          </p:cNvPr>
          <p:cNvCxnSpPr>
            <a:cxnSpLocks/>
          </p:cNvCxnSpPr>
          <p:nvPr/>
        </p:nvCxnSpPr>
        <p:spPr>
          <a:xfrm>
            <a:off x="9177079" y="405098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ector reto 119">
            <a:extLst>
              <a:ext uri="{FF2B5EF4-FFF2-40B4-BE49-F238E27FC236}">
                <a16:creationId xmlns:a16="http://schemas.microsoft.com/office/drawing/2014/main" id="{16DC5C16-429D-4A14-966E-0FA6FCC63169}"/>
              </a:ext>
            </a:extLst>
          </p:cNvPr>
          <p:cNvCxnSpPr>
            <a:cxnSpLocks/>
          </p:cNvCxnSpPr>
          <p:nvPr/>
        </p:nvCxnSpPr>
        <p:spPr>
          <a:xfrm>
            <a:off x="9715235" y="400337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ector reto 120">
            <a:extLst>
              <a:ext uri="{FF2B5EF4-FFF2-40B4-BE49-F238E27FC236}">
                <a16:creationId xmlns:a16="http://schemas.microsoft.com/office/drawing/2014/main" id="{3693531A-D7AE-41F2-AE03-3900F8153E72}"/>
              </a:ext>
            </a:extLst>
          </p:cNvPr>
          <p:cNvCxnSpPr>
            <a:cxnSpLocks/>
          </p:cNvCxnSpPr>
          <p:nvPr/>
        </p:nvCxnSpPr>
        <p:spPr>
          <a:xfrm>
            <a:off x="10239129" y="395576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ector reto 121">
            <a:extLst>
              <a:ext uri="{FF2B5EF4-FFF2-40B4-BE49-F238E27FC236}">
                <a16:creationId xmlns:a16="http://schemas.microsoft.com/office/drawing/2014/main" id="{718DA597-6581-42F7-A6DD-5427472569E9}"/>
              </a:ext>
            </a:extLst>
          </p:cNvPr>
          <p:cNvCxnSpPr>
            <a:cxnSpLocks/>
          </p:cNvCxnSpPr>
          <p:nvPr/>
        </p:nvCxnSpPr>
        <p:spPr>
          <a:xfrm>
            <a:off x="6884304" y="1895780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ector reto 122">
            <a:extLst>
              <a:ext uri="{FF2B5EF4-FFF2-40B4-BE49-F238E27FC236}">
                <a16:creationId xmlns:a16="http://schemas.microsoft.com/office/drawing/2014/main" id="{BC82E2D9-A30D-4589-B596-C0A410B56A8A}"/>
              </a:ext>
            </a:extLst>
          </p:cNvPr>
          <p:cNvCxnSpPr>
            <a:cxnSpLocks/>
          </p:cNvCxnSpPr>
          <p:nvPr/>
        </p:nvCxnSpPr>
        <p:spPr>
          <a:xfrm>
            <a:off x="7951106" y="1891012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ector reto 123">
            <a:extLst>
              <a:ext uri="{FF2B5EF4-FFF2-40B4-BE49-F238E27FC236}">
                <a16:creationId xmlns:a16="http://schemas.microsoft.com/office/drawing/2014/main" id="{71ABC9B0-0C41-4690-92AF-EF686F6C2C7E}"/>
              </a:ext>
            </a:extLst>
          </p:cNvPr>
          <p:cNvCxnSpPr>
            <a:cxnSpLocks/>
          </p:cNvCxnSpPr>
          <p:nvPr/>
        </p:nvCxnSpPr>
        <p:spPr>
          <a:xfrm>
            <a:off x="7432661" y="1900600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ector reto 124">
            <a:extLst>
              <a:ext uri="{FF2B5EF4-FFF2-40B4-BE49-F238E27FC236}">
                <a16:creationId xmlns:a16="http://schemas.microsoft.com/office/drawing/2014/main" id="{F15CC5BA-BD92-499F-AB88-0EBE7C36C8F0}"/>
              </a:ext>
            </a:extLst>
          </p:cNvPr>
          <p:cNvCxnSpPr>
            <a:cxnSpLocks/>
          </p:cNvCxnSpPr>
          <p:nvPr/>
        </p:nvCxnSpPr>
        <p:spPr>
          <a:xfrm>
            <a:off x="8484520" y="1910057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ector reto 125">
            <a:extLst>
              <a:ext uri="{FF2B5EF4-FFF2-40B4-BE49-F238E27FC236}">
                <a16:creationId xmlns:a16="http://schemas.microsoft.com/office/drawing/2014/main" id="{0629E400-DFD6-414E-B48A-02551E4A4D00}"/>
              </a:ext>
            </a:extLst>
          </p:cNvPr>
          <p:cNvCxnSpPr>
            <a:cxnSpLocks/>
          </p:cNvCxnSpPr>
          <p:nvPr/>
        </p:nvCxnSpPr>
        <p:spPr>
          <a:xfrm>
            <a:off x="8994088" y="1919586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ector reto 126">
            <a:extLst>
              <a:ext uri="{FF2B5EF4-FFF2-40B4-BE49-F238E27FC236}">
                <a16:creationId xmlns:a16="http://schemas.microsoft.com/office/drawing/2014/main" id="{2719F8E1-F983-4BFE-94C4-B72C764044B5}"/>
              </a:ext>
            </a:extLst>
          </p:cNvPr>
          <p:cNvCxnSpPr>
            <a:cxnSpLocks/>
          </p:cNvCxnSpPr>
          <p:nvPr/>
        </p:nvCxnSpPr>
        <p:spPr>
          <a:xfrm>
            <a:off x="9557292" y="1886414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ector reto 127">
            <a:extLst>
              <a:ext uri="{FF2B5EF4-FFF2-40B4-BE49-F238E27FC236}">
                <a16:creationId xmlns:a16="http://schemas.microsoft.com/office/drawing/2014/main" id="{D2DBAC25-DC41-4B17-86DC-9346EA679CB1}"/>
              </a:ext>
            </a:extLst>
          </p:cNvPr>
          <p:cNvCxnSpPr>
            <a:cxnSpLocks/>
          </p:cNvCxnSpPr>
          <p:nvPr/>
        </p:nvCxnSpPr>
        <p:spPr>
          <a:xfrm>
            <a:off x="10082849" y="1881488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ector reto 128">
            <a:extLst>
              <a:ext uri="{FF2B5EF4-FFF2-40B4-BE49-F238E27FC236}">
                <a16:creationId xmlns:a16="http://schemas.microsoft.com/office/drawing/2014/main" id="{73810161-EC38-4985-B58C-7CE5BA0AEF34}"/>
              </a:ext>
            </a:extLst>
          </p:cNvPr>
          <p:cNvCxnSpPr>
            <a:cxnSpLocks/>
          </p:cNvCxnSpPr>
          <p:nvPr/>
        </p:nvCxnSpPr>
        <p:spPr>
          <a:xfrm>
            <a:off x="6893809" y="1276666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ector reto 129">
            <a:extLst>
              <a:ext uri="{FF2B5EF4-FFF2-40B4-BE49-F238E27FC236}">
                <a16:creationId xmlns:a16="http://schemas.microsoft.com/office/drawing/2014/main" id="{F71AE337-AA07-4D24-B088-8309F0E583D1}"/>
              </a:ext>
            </a:extLst>
          </p:cNvPr>
          <p:cNvCxnSpPr>
            <a:cxnSpLocks/>
          </p:cNvCxnSpPr>
          <p:nvPr/>
        </p:nvCxnSpPr>
        <p:spPr>
          <a:xfrm>
            <a:off x="7960611" y="1271678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ector reto 130">
            <a:extLst>
              <a:ext uri="{FF2B5EF4-FFF2-40B4-BE49-F238E27FC236}">
                <a16:creationId xmlns:a16="http://schemas.microsoft.com/office/drawing/2014/main" id="{86BB9DEA-C4C7-4D9A-8DAE-07B4A5942724}"/>
              </a:ext>
            </a:extLst>
          </p:cNvPr>
          <p:cNvCxnSpPr>
            <a:cxnSpLocks/>
          </p:cNvCxnSpPr>
          <p:nvPr/>
        </p:nvCxnSpPr>
        <p:spPr>
          <a:xfrm>
            <a:off x="7413590" y="1266978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ector reto 131">
            <a:extLst>
              <a:ext uri="{FF2B5EF4-FFF2-40B4-BE49-F238E27FC236}">
                <a16:creationId xmlns:a16="http://schemas.microsoft.com/office/drawing/2014/main" id="{F1CAA2FC-0166-4CED-B861-FA98A38E33A6}"/>
              </a:ext>
            </a:extLst>
          </p:cNvPr>
          <p:cNvCxnSpPr>
            <a:cxnSpLocks/>
          </p:cNvCxnSpPr>
          <p:nvPr/>
        </p:nvCxnSpPr>
        <p:spPr>
          <a:xfrm>
            <a:off x="8494025" y="1262367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ector reto 132">
            <a:extLst>
              <a:ext uri="{FF2B5EF4-FFF2-40B4-BE49-F238E27FC236}">
                <a16:creationId xmlns:a16="http://schemas.microsoft.com/office/drawing/2014/main" id="{590BEECE-5D5F-4504-B2B8-01ED07064C22}"/>
              </a:ext>
            </a:extLst>
          </p:cNvPr>
          <p:cNvCxnSpPr>
            <a:cxnSpLocks/>
          </p:cNvCxnSpPr>
          <p:nvPr/>
        </p:nvCxnSpPr>
        <p:spPr>
          <a:xfrm>
            <a:off x="8989525" y="1271896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ector reto 133">
            <a:extLst>
              <a:ext uri="{FF2B5EF4-FFF2-40B4-BE49-F238E27FC236}">
                <a16:creationId xmlns:a16="http://schemas.microsoft.com/office/drawing/2014/main" id="{67B8479C-675E-4B39-9C6B-0F3EECEFA1DC}"/>
              </a:ext>
            </a:extLst>
          </p:cNvPr>
          <p:cNvCxnSpPr>
            <a:cxnSpLocks/>
          </p:cNvCxnSpPr>
          <p:nvPr/>
        </p:nvCxnSpPr>
        <p:spPr>
          <a:xfrm>
            <a:off x="9526048" y="1267135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ector reto 134">
            <a:extLst>
              <a:ext uri="{FF2B5EF4-FFF2-40B4-BE49-F238E27FC236}">
                <a16:creationId xmlns:a16="http://schemas.microsoft.com/office/drawing/2014/main" id="{2B1960D5-B7CA-478A-A729-D2594277089F}"/>
              </a:ext>
            </a:extLst>
          </p:cNvPr>
          <p:cNvCxnSpPr>
            <a:cxnSpLocks/>
          </p:cNvCxnSpPr>
          <p:nvPr/>
        </p:nvCxnSpPr>
        <p:spPr>
          <a:xfrm>
            <a:off x="10078066" y="1276662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ector reto 135">
            <a:extLst>
              <a:ext uri="{FF2B5EF4-FFF2-40B4-BE49-F238E27FC236}">
                <a16:creationId xmlns:a16="http://schemas.microsoft.com/office/drawing/2014/main" id="{E9A05588-E6C6-460D-8720-EDD76EF2ED27}"/>
              </a:ext>
            </a:extLst>
          </p:cNvPr>
          <p:cNvCxnSpPr>
            <a:cxnSpLocks/>
          </p:cNvCxnSpPr>
          <p:nvPr/>
        </p:nvCxnSpPr>
        <p:spPr>
          <a:xfrm>
            <a:off x="9516078" y="728954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ector reto 136">
            <a:extLst>
              <a:ext uri="{FF2B5EF4-FFF2-40B4-BE49-F238E27FC236}">
                <a16:creationId xmlns:a16="http://schemas.microsoft.com/office/drawing/2014/main" id="{A9EAD7A6-92A5-4303-BE1B-A25A636B3432}"/>
              </a:ext>
            </a:extLst>
          </p:cNvPr>
          <p:cNvCxnSpPr>
            <a:cxnSpLocks/>
          </p:cNvCxnSpPr>
          <p:nvPr/>
        </p:nvCxnSpPr>
        <p:spPr>
          <a:xfrm>
            <a:off x="10039952" y="695610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ector reto 137">
            <a:extLst>
              <a:ext uri="{FF2B5EF4-FFF2-40B4-BE49-F238E27FC236}">
                <a16:creationId xmlns:a16="http://schemas.microsoft.com/office/drawing/2014/main" id="{DE090D7B-85E7-4ABB-8D9E-C0228DC44975}"/>
              </a:ext>
            </a:extLst>
          </p:cNvPr>
          <p:cNvCxnSpPr>
            <a:cxnSpLocks/>
          </p:cNvCxnSpPr>
          <p:nvPr/>
        </p:nvCxnSpPr>
        <p:spPr>
          <a:xfrm>
            <a:off x="6862511" y="162212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ector reto 138">
            <a:extLst>
              <a:ext uri="{FF2B5EF4-FFF2-40B4-BE49-F238E27FC236}">
                <a16:creationId xmlns:a16="http://schemas.microsoft.com/office/drawing/2014/main" id="{07BF6D87-AA5B-44CE-B2B2-3F13CC2234B6}"/>
              </a:ext>
            </a:extLst>
          </p:cNvPr>
          <p:cNvCxnSpPr>
            <a:cxnSpLocks/>
          </p:cNvCxnSpPr>
          <p:nvPr/>
        </p:nvCxnSpPr>
        <p:spPr>
          <a:xfrm>
            <a:off x="7915245" y="128868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ector reto 139">
            <a:extLst>
              <a:ext uri="{FF2B5EF4-FFF2-40B4-BE49-F238E27FC236}">
                <a16:creationId xmlns:a16="http://schemas.microsoft.com/office/drawing/2014/main" id="{E4DFA0E9-084B-4F69-9E6F-E42CB26BC5F7}"/>
              </a:ext>
            </a:extLst>
          </p:cNvPr>
          <p:cNvCxnSpPr>
            <a:cxnSpLocks/>
          </p:cNvCxnSpPr>
          <p:nvPr/>
        </p:nvCxnSpPr>
        <p:spPr>
          <a:xfrm>
            <a:off x="7383157" y="124388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ector reto 140">
            <a:extLst>
              <a:ext uri="{FF2B5EF4-FFF2-40B4-BE49-F238E27FC236}">
                <a16:creationId xmlns:a16="http://schemas.microsoft.com/office/drawing/2014/main" id="{3E47DF73-5FDA-4A5E-9455-8DFE7665EDA4}"/>
              </a:ext>
            </a:extLst>
          </p:cNvPr>
          <p:cNvCxnSpPr>
            <a:cxnSpLocks/>
          </p:cNvCxnSpPr>
          <p:nvPr/>
        </p:nvCxnSpPr>
        <p:spPr>
          <a:xfrm>
            <a:off x="8448659" y="133845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id="{F2E83217-A290-4D75-AA9C-08A69DD5918D}"/>
              </a:ext>
            </a:extLst>
          </p:cNvPr>
          <p:cNvCxnSpPr>
            <a:cxnSpLocks/>
          </p:cNvCxnSpPr>
          <p:nvPr/>
        </p:nvCxnSpPr>
        <p:spPr>
          <a:xfrm>
            <a:off x="8958007" y="143154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ector reto 142">
            <a:extLst>
              <a:ext uri="{FF2B5EF4-FFF2-40B4-BE49-F238E27FC236}">
                <a16:creationId xmlns:a16="http://schemas.microsoft.com/office/drawing/2014/main" id="{86B549AD-9020-430D-9A4F-D8BD733DB326}"/>
              </a:ext>
            </a:extLst>
          </p:cNvPr>
          <p:cNvCxnSpPr>
            <a:cxnSpLocks/>
          </p:cNvCxnSpPr>
          <p:nvPr/>
        </p:nvCxnSpPr>
        <p:spPr>
          <a:xfrm>
            <a:off x="9481875" y="138393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ector reto 143">
            <a:extLst>
              <a:ext uri="{FF2B5EF4-FFF2-40B4-BE49-F238E27FC236}">
                <a16:creationId xmlns:a16="http://schemas.microsoft.com/office/drawing/2014/main" id="{0B1C42A1-3EBD-444D-A25D-B846A0E2621E}"/>
              </a:ext>
            </a:extLst>
          </p:cNvPr>
          <p:cNvCxnSpPr>
            <a:cxnSpLocks/>
          </p:cNvCxnSpPr>
          <p:nvPr/>
        </p:nvCxnSpPr>
        <p:spPr>
          <a:xfrm>
            <a:off x="10034345" y="119784"/>
            <a:ext cx="4137" cy="2425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5" name="Picture 2" descr="Identidade Visual do Câmpus Votuporanga do IFSP - Instituto ...">
            <a:extLst>
              <a:ext uri="{FF2B5EF4-FFF2-40B4-BE49-F238E27FC236}">
                <a16:creationId xmlns:a16="http://schemas.microsoft.com/office/drawing/2014/main" id="{FE7815BD-583A-4953-92D7-DAA49645DF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881" b="54871"/>
          <a:stretch/>
        </p:blipFill>
        <p:spPr bwMode="auto">
          <a:xfrm>
            <a:off x="4192671" y="78202"/>
            <a:ext cx="2359199" cy="1890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6" name="Rectangle 185">
            <a:extLst>
              <a:ext uri="{FF2B5EF4-FFF2-40B4-BE49-F238E27FC236}">
                <a16:creationId xmlns:a16="http://schemas.microsoft.com/office/drawing/2014/main" id="{20E5A301-51A9-44F6-9FC1-2CC2B016626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425492" y="3440785"/>
            <a:ext cx="838195" cy="399853"/>
          </a:xfrm>
          <a:prstGeom prst="rect">
            <a:avLst/>
          </a:prstGeom>
          <a:solidFill>
            <a:srgbClr val="F6640A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cxnSp>
        <p:nvCxnSpPr>
          <p:cNvPr id="147" name="Conector reto 146">
            <a:extLst>
              <a:ext uri="{FF2B5EF4-FFF2-40B4-BE49-F238E27FC236}">
                <a16:creationId xmlns:a16="http://schemas.microsoft.com/office/drawing/2014/main" id="{EFD10E07-23CD-408C-A675-707092335808}"/>
              </a:ext>
            </a:extLst>
          </p:cNvPr>
          <p:cNvCxnSpPr/>
          <p:nvPr/>
        </p:nvCxnSpPr>
        <p:spPr bwMode="auto">
          <a:xfrm rot="10800000">
            <a:off x="6997955" y="3362394"/>
            <a:ext cx="754380" cy="1444"/>
          </a:xfrm>
          <a:prstGeom prst="line">
            <a:avLst/>
          </a:prstGeom>
          <a:solidFill>
            <a:srgbClr val="FF6600"/>
          </a:solidFill>
          <a:ln w="31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8" name="Rectangle 185">
            <a:extLst>
              <a:ext uri="{FF2B5EF4-FFF2-40B4-BE49-F238E27FC236}">
                <a16:creationId xmlns:a16="http://schemas.microsoft.com/office/drawing/2014/main" id="{A0148277-E26C-4329-A029-915EA85E9A9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919694" y="3437649"/>
            <a:ext cx="838195" cy="39985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9" name="Rectangle 185">
            <a:extLst>
              <a:ext uri="{FF2B5EF4-FFF2-40B4-BE49-F238E27FC236}">
                <a16:creationId xmlns:a16="http://schemas.microsoft.com/office/drawing/2014/main" id="{C55E22F3-DACA-4753-BBE3-F12B085848D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420428" y="3442710"/>
            <a:ext cx="838195" cy="399853"/>
          </a:xfrm>
          <a:prstGeom prst="rect">
            <a:avLst/>
          </a:prstGeom>
          <a:solidFill>
            <a:srgbClr val="F6640A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0" name="Rectangle 185">
            <a:extLst>
              <a:ext uri="{FF2B5EF4-FFF2-40B4-BE49-F238E27FC236}">
                <a16:creationId xmlns:a16="http://schemas.microsoft.com/office/drawing/2014/main" id="{7DD3B848-CAA2-48E1-87F9-56C8FEFF092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891480" y="3439574"/>
            <a:ext cx="838195" cy="39985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1" name="Rectangle 185">
            <a:extLst>
              <a:ext uri="{FF2B5EF4-FFF2-40B4-BE49-F238E27FC236}">
                <a16:creationId xmlns:a16="http://schemas.microsoft.com/office/drawing/2014/main" id="{E76999B5-FC01-4698-8C95-7019C8B5463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369908" y="3440182"/>
            <a:ext cx="832629" cy="399853"/>
          </a:xfrm>
          <a:prstGeom prst="rect">
            <a:avLst/>
          </a:prstGeom>
          <a:solidFill>
            <a:srgbClr val="F6640A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2" name="Rectangle 185">
            <a:extLst>
              <a:ext uri="{FF2B5EF4-FFF2-40B4-BE49-F238E27FC236}">
                <a16:creationId xmlns:a16="http://schemas.microsoft.com/office/drawing/2014/main" id="{BF9CD31C-8F30-4D2E-8C70-CDFE5EC7E7D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811914" y="3439210"/>
            <a:ext cx="826669" cy="411059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3" name="Rectangle 185">
            <a:extLst>
              <a:ext uri="{FF2B5EF4-FFF2-40B4-BE49-F238E27FC236}">
                <a16:creationId xmlns:a16="http://schemas.microsoft.com/office/drawing/2014/main" id="{615F77E2-6373-498F-B35C-9FC51A981A4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345923" y="3531708"/>
            <a:ext cx="838195" cy="225706"/>
          </a:xfrm>
          <a:prstGeom prst="rect">
            <a:avLst/>
          </a:prstGeom>
          <a:solidFill>
            <a:srgbClr val="F6640A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54" name="Rectangle 185">
            <a:extLst>
              <a:ext uri="{FF2B5EF4-FFF2-40B4-BE49-F238E27FC236}">
                <a16:creationId xmlns:a16="http://schemas.microsoft.com/office/drawing/2014/main" id="{DAE6C6C6-FF52-4091-8721-C33C627AE79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946531" y="3449242"/>
            <a:ext cx="834745" cy="387507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cxnSp>
        <p:nvCxnSpPr>
          <p:cNvPr id="155" name="Conector reto 154">
            <a:extLst>
              <a:ext uri="{FF2B5EF4-FFF2-40B4-BE49-F238E27FC236}">
                <a16:creationId xmlns:a16="http://schemas.microsoft.com/office/drawing/2014/main" id="{94828C25-0FC3-4EFF-AF46-566F36D27709}"/>
              </a:ext>
            </a:extLst>
          </p:cNvPr>
          <p:cNvCxnSpPr>
            <a:cxnSpLocks/>
          </p:cNvCxnSpPr>
          <p:nvPr/>
        </p:nvCxnSpPr>
        <p:spPr>
          <a:xfrm>
            <a:off x="9078980" y="3311432"/>
            <a:ext cx="7185" cy="696762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ector reto 155">
            <a:extLst>
              <a:ext uri="{FF2B5EF4-FFF2-40B4-BE49-F238E27FC236}">
                <a16:creationId xmlns:a16="http://schemas.microsoft.com/office/drawing/2014/main" id="{192D50AF-E850-49B3-80EE-0EF2DF5E1A43}"/>
              </a:ext>
            </a:extLst>
          </p:cNvPr>
          <p:cNvCxnSpPr>
            <a:cxnSpLocks/>
          </p:cNvCxnSpPr>
          <p:nvPr/>
        </p:nvCxnSpPr>
        <p:spPr>
          <a:xfrm>
            <a:off x="8545573" y="3292376"/>
            <a:ext cx="7185" cy="696762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ector reto 156">
            <a:extLst>
              <a:ext uri="{FF2B5EF4-FFF2-40B4-BE49-F238E27FC236}">
                <a16:creationId xmlns:a16="http://schemas.microsoft.com/office/drawing/2014/main" id="{19C02181-E70B-4FC9-832F-19F8250A940C}"/>
              </a:ext>
            </a:extLst>
          </p:cNvPr>
          <p:cNvCxnSpPr>
            <a:cxnSpLocks/>
          </p:cNvCxnSpPr>
          <p:nvPr/>
        </p:nvCxnSpPr>
        <p:spPr>
          <a:xfrm>
            <a:off x="9569521" y="3214448"/>
            <a:ext cx="7185" cy="843082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ector reto 157">
            <a:extLst>
              <a:ext uri="{FF2B5EF4-FFF2-40B4-BE49-F238E27FC236}">
                <a16:creationId xmlns:a16="http://schemas.microsoft.com/office/drawing/2014/main" id="{DDC50ABD-44D3-41D6-B776-BF5780AAAC87}"/>
              </a:ext>
            </a:extLst>
          </p:cNvPr>
          <p:cNvCxnSpPr>
            <a:cxnSpLocks/>
          </p:cNvCxnSpPr>
          <p:nvPr/>
        </p:nvCxnSpPr>
        <p:spPr>
          <a:xfrm>
            <a:off x="10079100" y="3325718"/>
            <a:ext cx="7185" cy="696762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ector reto 158">
            <a:extLst>
              <a:ext uri="{FF2B5EF4-FFF2-40B4-BE49-F238E27FC236}">
                <a16:creationId xmlns:a16="http://schemas.microsoft.com/office/drawing/2014/main" id="{CD6A02C5-E589-4F6A-86FD-DCC4CFCD6329}"/>
              </a:ext>
            </a:extLst>
          </p:cNvPr>
          <p:cNvCxnSpPr>
            <a:cxnSpLocks/>
          </p:cNvCxnSpPr>
          <p:nvPr/>
        </p:nvCxnSpPr>
        <p:spPr>
          <a:xfrm>
            <a:off x="10141007" y="3287612"/>
            <a:ext cx="7185" cy="696762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ector reto 159">
            <a:extLst>
              <a:ext uri="{FF2B5EF4-FFF2-40B4-BE49-F238E27FC236}">
                <a16:creationId xmlns:a16="http://schemas.microsoft.com/office/drawing/2014/main" id="{B6F5AD32-A9EF-418B-BE40-425AA0334D7E}"/>
              </a:ext>
            </a:extLst>
          </p:cNvPr>
          <p:cNvCxnSpPr>
            <a:cxnSpLocks/>
          </p:cNvCxnSpPr>
          <p:nvPr/>
        </p:nvCxnSpPr>
        <p:spPr>
          <a:xfrm>
            <a:off x="6964424" y="3297133"/>
            <a:ext cx="7185" cy="696762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ector reto 160">
            <a:extLst>
              <a:ext uri="{FF2B5EF4-FFF2-40B4-BE49-F238E27FC236}">
                <a16:creationId xmlns:a16="http://schemas.microsoft.com/office/drawing/2014/main" id="{EC5EFCC2-4FF0-4FAE-9911-89E70A69B7DC}"/>
              </a:ext>
            </a:extLst>
          </p:cNvPr>
          <p:cNvCxnSpPr>
            <a:cxnSpLocks/>
          </p:cNvCxnSpPr>
          <p:nvPr/>
        </p:nvCxnSpPr>
        <p:spPr>
          <a:xfrm>
            <a:off x="6988830" y="3272802"/>
            <a:ext cx="7185" cy="696762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ector reto 161">
            <a:extLst>
              <a:ext uri="{FF2B5EF4-FFF2-40B4-BE49-F238E27FC236}">
                <a16:creationId xmlns:a16="http://schemas.microsoft.com/office/drawing/2014/main" id="{C37D7188-8142-4D83-8F27-0214E459327F}"/>
              </a:ext>
            </a:extLst>
          </p:cNvPr>
          <p:cNvCxnSpPr>
            <a:cxnSpLocks/>
          </p:cNvCxnSpPr>
          <p:nvPr/>
        </p:nvCxnSpPr>
        <p:spPr>
          <a:xfrm>
            <a:off x="6886631" y="3247484"/>
            <a:ext cx="7185" cy="766438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ector reto 162">
            <a:extLst>
              <a:ext uri="{FF2B5EF4-FFF2-40B4-BE49-F238E27FC236}">
                <a16:creationId xmlns:a16="http://schemas.microsoft.com/office/drawing/2014/main" id="{2931F7A1-6B44-44FB-9495-FFBB19BAA337}"/>
              </a:ext>
            </a:extLst>
          </p:cNvPr>
          <p:cNvCxnSpPr>
            <a:cxnSpLocks/>
          </p:cNvCxnSpPr>
          <p:nvPr/>
        </p:nvCxnSpPr>
        <p:spPr>
          <a:xfrm>
            <a:off x="8021008" y="3232330"/>
            <a:ext cx="7185" cy="843082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ector reto 163">
            <a:extLst>
              <a:ext uri="{FF2B5EF4-FFF2-40B4-BE49-F238E27FC236}">
                <a16:creationId xmlns:a16="http://schemas.microsoft.com/office/drawing/2014/main" id="{67E2B085-C019-4204-90DD-5FF85BB4D6FE}"/>
              </a:ext>
            </a:extLst>
          </p:cNvPr>
          <p:cNvCxnSpPr>
            <a:cxnSpLocks/>
          </p:cNvCxnSpPr>
          <p:nvPr/>
        </p:nvCxnSpPr>
        <p:spPr>
          <a:xfrm>
            <a:off x="7544763" y="3315650"/>
            <a:ext cx="7185" cy="696762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ector reto 164">
            <a:extLst>
              <a:ext uri="{FF2B5EF4-FFF2-40B4-BE49-F238E27FC236}">
                <a16:creationId xmlns:a16="http://schemas.microsoft.com/office/drawing/2014/main" id="{9D3A3FC1-F7B7-416A-B2AC-45A15A0209E9}"/>
              </a:ext>
            </a:extLst>
          </p:cNvPr>
          <p:cNvCxnSpPr>
            <a:cxnSpLocks/>
          </p:cNvCxnSpPr>
          <p:nvPr/>
        </p:nvCxnSpPr>
        <p:spPr>
          <a:xfrm>
            <a:off x="7469201" y="3251373"/>
            <a:ext cx="7185" cy="843082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ector reto 165">
            <a:extLst>
              <a:ext uri="{FF2B5EF4-FFF2-40B4-BE49-F238E27FC236}">
                <a16:creationId xmlns:a16="http://schemas.microsoft.com/office/drawing/2014/main" id="{F036FC0E-56AC-46C8-9F5B-5DEF7D5A7907}"/>
              </a:ext>
            </a:extLst>
          </p:cNvPr>
          <p:cNvCxnSpPr>
            <a:cxnSpLocks/>
          </p:cNvCxnSpPr>
          <p:nvPr/>
        </p:nvCxnSpPr>
        <p:spPr>
          <a:xfrm>
            <a:off x="8112394" y="3242490"/>
            <a:ext cx="7185" cy="843082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ector reto 166">
            <a:extLst>
              <a:ext uri="{FF2B5EF4-FFF2-40B4-BE49-F238E27FC236}">
                <a16:creationId xmlns:a16="http://schemas.microsoft.com/office/drawing/2014/main" id="{C4118B18-3DAE-4A08-9432-E46F32ACE760}"/>
              </a:ext>
            </a:extLst>
          </p:cNvPr>
          <p:cNvCxnSpPr>
            <a:cxnSpLocks/>
          </p:cNvCxnSpPr>
          <p:nvPr/>
        </p:nvCxnSpPr>
        <p:spPr>
          <a:xfrm>
            <a:off x="8612245" y="3252770"/>
            <a:ext cx="7185" cy="766438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ector reto 167">
            <a:extLst>
              <a:ext uri="{FF2B5EF4-FFF2-40B4-BE49-F238E27FC236}">
                <a16:creationId xmlns:a16="http://schemas.microsoft.com/office/drawing/2014/main" id="{C6D815E9-5466-47F7-A57E-5B760AFCC2E6}"/>
              </a:ext>
            </a:extLst>
          </p:cNvPr>
          <p:cNvCxnSpPr>
            <a:cxnSpLocks/>
          </p:cNvCxnSpPr>
          <p:nvPr/>
        </p:nvCxnSpPr>
        <p:spPr>
          <a:xfrm>
            <a:off x="9074215" y="3320952"/>
            <a:ext cx="7185" cy="696762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ector reto 168">
            <a:extLst>
              <a:ext uri="{FF2B5EF4-FFF2-40B4-BE49-F238E27FC236}">
                <a16:creationId xmlns:a16="http://schemas.microsoft.com/office/drawing/2014/main" id="{E3E848D8-17FD-4B9B-BEB0-9B4A81F5B93E}"/>
              </a:ext>
            </a:extLst>
          </p:cNvPr>
          <p:cNvCxnSpPr>
            <a:cxnSpLocks/>
          </p:cNvCxnSpPr>
          <p:nvPr/>
        </p:nvCxnSpPr>
        <p:spPr>
          <a:xfrm>
            <a:off x="9636194" y="3195392"/>
            <a:ext cx="7185" cy="843082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ector reto 169">
            <a:extLst>
              <a:ext uri="{FF2B5EF4-FFF2-40B4-BE49-F238E27FC236}">
                <a16:creationId xmlns:a16="http://schemas.microsoft.com/office/drawing/2014/main" id="{263FD864-FF99-419A-8588-9D1A6862FE51}"/>
              </a:ext>
            </a:extLst>
          </p:cNvPr>
          <p:cNvCxnSpPr>
            <a:cxnSpLocks/>
          </p:cNvCxnSpPr>
          <p:nvPr/>
        </p:nvCxnSpPr>
        <p:spPr>
          <a:xfrm>
            <a:off x="8559925" y="3216720"/>
            <a:ext cx="7185" cy="843082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ector reto 170">
            <a:extLst>
              <a:ext uri="{FF2B5EF4-FFF2-40B4-BE49-F238E27FC236}">
                <a16:creationId xmlns:a16="http://schemas.microsoft.com/office/drawing/2014/main" id="{37F5EC80-4266-4985-B6B3-3C3A256DE245}"/>
              </a:ext>
            </a:extLst>
          </p:cNvPr>
          <p:cNvCxnSpPr>
            <a:cxnSpLocks/>
          </p:cNvCxnSpPr>
          <p:nvPr/>
        </p:nvCxnSpPr>
        <p:spPr>
          <a:xfrm>
            <a:off x="9121765" y="3243666"/>
            <a:ext cx="7185" cy="766438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ector reto 171">
            <a:extLst>
              <a:ext uri="{FF2B5EF4-FFF2-40B4-BE49-F238E27FC236}">
                <a16:creationId xmlns:a16="http://schemas.microsoft.com/office/drawing/2014/main" id="{8B4AEB6D-E714-4F92-87DB-5A42923520CB}"/>
              </a:ext>
            </a:extLst>
          </p:cNvPr>
          <p:cNvCxnSpPr>
            <a:cxnSpLocks/>
          </p:cNvCxnSpPr>
          <p:nvPr/>
        </p:nvCxnSpPr>
        <p:spPr>
          <a:xfrm>
            <a:off x="9069445" y="3207616"/>
            <a:ext cx="7185" cy="843082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ector reto 172">
            <a:extLst>
              <a:ext uri="{FF2B5EF4-FFF2-40B4-BE49-F238E27FC236}">
                <a16:creationId xmlns:a16="http://schemas.microsoft.com/office/drawing/2014/main" id="{2929EE15-5CDF-4BD0-8FBB-E6AE74A8A4AE}"/>
              </a:ext>
            </a:extLst>
          </p:cNvPr>
          <p:cNvCxnSpPr>
            <a:cxnSpLocks/>
          </p:cNvCxnSpPr>
          <p:nvPr/>
        </p:nvCxnSpPr>
        <p:spPr>
          <a:xfrm>
            <a:off x="7556815" y="3237188"/>
            <a:ext cx="7185" cy="843082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ector reto 173">
            <a:extLst>
              <a:ext uri="{FF2B5EF4-FFF2-40B4-BE49-F238E27FC236}">
                <a16:creationId xmlns:a16="http://schemas.microsoft.com/office/drawing/2014/main" id="{AB77717B-FD6B-49F1-8138-9BA7D2044261}"/>
              </a:ext>
            </a:extLst>
          </p:cNvPr>
          <p:cNvCxnSpPr>
            <a:cxnSpLocks/>
          </p:cNvCxnSpPr>
          <p:nvPr/>
        </p:nvCxnSpPr>
        <p:spPr>
          <a:xfrm>
            <a:off x="10152175" y="3253104"/>
            <a:ext cx="7185" cy="843082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ector reto 174">
            <a:extLst>
              <a:ext uri="{FF2B5EF4-FFF2-40B4-BE49-F238E27FC236}">
                <a16:creationId xmlns:a16="http://schemas.microsoft.com/office/drawing/2014/main" id="{59D8D572-FB99-4C1B-A899-089B9B878585}"/>
              </a:ext>
            </a:extLst>
          </p:cNvPr>
          <p:cNvCxnSpPr>
            <a:cxnSpLocks/>
          </p:cNvCxnSpPr>
          <p:nvPr/>
        </p:nvCxnSpPr>
        <p:spPr>
          <a:xfrm>
            <a:off x="10072561" y="3228080"/>
            <a:ext cx="7185" cy="843082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CaixaDeTexto 175">
            <a:extLst>
              <a:ext uri="{FF2B5EF4-FFF2-40B4-BE49-F238E27FC236}">
                <a16:creationId xmlns:a16="http://schemas.microsoft.com/office/drawing/2014/main" id="{F4139DAC-B833-4E76-8CDB-CA8D9AEC3346}"/>
              </a:ext>
            </a:extLst>
          </p:cNvPr>
          <p:cNvSpPr txBox="1"/>
          <p:nvPr/>
        </p:nvSpPr>
        <p:spPr>
          <a:xfrm flipH="1">
            <a:off x="11163866" y="1692315"/>
            <a:ext cx="932625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trike="sngStrike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ª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fiada</a:t>
            </a:r>
            <a:endParaRPr lang="ibb-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7" name="Conector de Seta Reta 176">
            <a:extLst>
              <a:ext uri="{FF2B5EF4-FFF2-40B4-BE49-F238E27FC236}">
                <a16:creationId xmlns:a16="http://schemas.microsoft.com/office/drawing/2014/main" id="{62F92FC4-56A1-4850-AD72-4BF4C7C1AFF1}"/>
              </a:ext>
            </a:extLst>
          </p:cNvPr>
          <p:cNvCxnSpPr>
            <a:cxnSpLocks/>
          </p:cNvCxnSpPr>
          <p:nvPr/>
        </p:nvCxnSpPr>
        <p:spPr>
          <a:xfrm flipH="1">
            <a:off x="10539228" y="1895780"/>
            <a:ext cx="628646" cy="12264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8" name="CaixaDeTexto 177">
            <a:extLst>
              <a:ext uri="{FF2B5EF4-FFF2-40B4-BE49-F238E27FC236}">
                <a16:creationId xmlns:a16="http://schemas.microsoft.com/office/drawing/2014/main" id="{4243EE1C-6166-4246-A91C-0381E599BE65}"/>
              </a:ext>
            </a:extLst>
          </p:cNvPr>
          <p:cNvSpPr txBox="1"/>
          <p:nvPr/>
        </p:nvSpPr>
        <p:spPr>
          <a:xfrm flipH="1">
            <a:off x="11179785" y="2158618"/>
            <a:ext cx="956123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trike="sngStrike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ª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fiada</a:t>
            </a:r>
            <a:endParaRPr lang="ibb-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9" name="Conector de Seta Reta 178">
            <a:extLst>
              <a:ext uri="{FF2B5EF4-FFF2-40B4-BE49-F238E27FC236}">
                <a16:creationId xmlns:a16="http://schemas.microsoft.com/office/drawing/2014/main" id="{0D6B2FA8-FF9A-4B12-96B6-07DC11D1F73D}"/>
              </a:ext>
            </a:extLst>
          </p:cNvPr>
          <p:cNvCxnSpPr>
            <a:cxnSpLocks/>
          </p:cNvCxnSpPr>
          <p:nvPr/>
        </p:nvCxnSpPr>
        <p:spPr>
          <a:xfrm flipH="1">
            <a:off x="10568796" y="2348249"/>
            <a:ext cx="59907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0" name="CaixaDeTexto 179">
            <a:extLst>
              <a:ext uri="{FF2B5EF4-FFF2-40B4-BE49-F238E27FC236}">
                <a16:creationId xmlns:a16="http://schemas.microsoft.com/office/drawing/2014/main" id="{F904C006-B76C-4A16-BA21-73804B8B60BC}"/>
              </a:ext>
            </a:extLst>
          </p:cNvPr>
          <p:cNvSpPr txBox="1"/>
          <p:nvPr/>
        </p:nvSpPr>
        <p:spPr>
          <a:xfrm flipH="1">
            <a:off x="11182058" y="3516778"/>
            <a:ext cx="932625" cy="30523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trike="sngStrike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ª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fiada</a:t>
            </a:r>
            <a:endParaRPr lang="ibb-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1" name="Conector de Seta Reta 180">
            <a:extLst>
              <a:ext uri="{FF2B5EF4-FFF2-40B4-BE49-F238E27FC236}">
                <a16:creationId xmlns:a16="http://schemas.microsoft.com/office/drawing/2014/main" id="{420F0C17-7C11-414D-8C0B-401529CE2189}"/>
              </a:ext>
            </a:extLst>
          </p:cNvPr>
          <p:cNvCxnSpPr>
            <a:cxnSpLocks/>
          </p:cNvCxnSpPr>
          <p:nvPr/>
        </p:nvCxnSpPr>
        <p:spPr>
          <a:xfrm flipH="1">
            <a:off x="10571068" y="3674358"/>
            <a:ext cx="59907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2" name="CaixaDeTexto 181">
            <a:extLst>
              <a:ext uri="{FF2B5EF4-FFF2-40B4-BE49-F238E27FC236}">
                <a16:creationId xmlns:a16="http://schemas.microsoft.com/office/drawing/2014/main" id="{D4A9D889-3B79-4E6F-8C1F-B9D0E6785579}"/>
              </a:ext>
            </a:extLst>
          </p:cNvPr>
          <p:cNvSpPr txBox="1"/>
          <p:nvPr/>
        </p:nvSpPr>
        <p:spPr>
          <a:xfrm flipH="1">
            <a:off x="11238923" y="5220273"/>
            <a:ext cx="932625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trike="sngStrike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ª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fiada</a:t>
            </a:r>
            <a:endParaRPr lang="ibb-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3" name="Conector de Seta Reta 182">
            <a:extLst>
              <a:ext uri="{FF2B5EF4-FFF2-40B4-BE49-F238E27FC236}">
                <a16:creationId xmlns:a16="http://schemas.microsoft.com/office/drawing/2014/main" id="{C2D78CE7-1028-432B-8E48-46019FF6EF16}"/>
              </a:ext>
            </a:extLst>
          </p:cNvPr>
          <p:cNvCxnSpPr>
            <a:cxnSpLocks/>
          </p:cNvCxnSpPr>
          <p:nvPr/>
        </p:nvCxnSpPr>
        <p:spPr>
          <a:xfrm flipH="1">
            <a:off x="10627933" y="5409903"/>
            <a:ext cx="59907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4" name="CaixaDeTexto 183">
            <a:extLst>
              <a:ext uri="{FF2B5EF4-FFF2-40B4-BE49-F238E27FC236}">
                <a16:creationId xmlns:a16="http://schemas.microsoft.com/office/drawing/2014/main" id="{E0F39D21-9E52-46E3-8144-09810A708AD6}"/>
              </a:ext>
            </a:extLst>
          </p:cNvPr>
          <p:cNvSpPr txBox="1"/>
          <p:nvPr/>
        </p:nvSpPr>
        <p:spPr>
          <a:xfrm>
            <a:off x="9836469" y="4091771"/>
            <a:ext cx="962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planta</a:t>
            </a:r>
            <a:endParaRPr lang="ibb-NG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7803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Rectangle 255">
            <a:extLst>
              <a:ext uri="{FF2B5EF4-FFF2-40B4-BE49-F238E27FC236}">
                <a16:creationId xmlns:a16="http://schemas.microsoft.com/office/drawing/2014/main" id="{765F4110-C0FC-4D61-ACD2-A7C950EAE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708357" y="3509963"/>
            <a:ext cx="7092215" cy="2967839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tângulo 4"/>
          <p:cNvSpPr/>
          <p:nvPr/>
        </p:nvSpPr>
        <p:spPr>
          <a:xfrm>
            <a:off x="5021821" y="3812954"/>
            <a:ext cx="6465287" cy="15160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48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PAREDE DE 1 (UM) TIJOLO</a:t>
            </a:r>
          </a:p>
        </p:txBody>
      </p:sp>
      <p:sp>
        <p:nvSpPr>
          <p:cNvPr id="3" name="Retângulo 2"/>
          <p:cNvSpPr/>
          <p:nvPr/>
        </p:nvSpPr>
        <p:spPr>
          <a:xfrm>
            <a:off x="4654296" y="5550568"/>
            <a:ext cx="7217085" cy="6025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fontAlgn="base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</a:pPr>
            <a:r>
              <a:rPr kumimoji="0" lang="en-US" sz="4000" b="1" i="0" u="none" strike="noStrike" kern="1200" cap="none" normalizeH="0" baseline="0" dirty="0">
                <a:ln>
                  <a:noFill/>
                </a:ln>
                <a:solidFill>
                  <a:srgbClr val="25FF0C"/>
                </a:solidFill>
                <a:effectLst/>
                <a:latin typeface="Arial Black" panose="020B0A04020102020204" pitchFamily="34" charset="0"/>
              </a:rPr>
              <a:t> </a:t>
            </a:r>
            <a:r>
              <a:rPr kumimoji="0" lang="en-US" sz="4000" b="1" i="0" u="none" strike="noStrike" kern="1200" cap="none" normalizeH="0" baseline="0" dirty="0" err="1">
                <a:ln>
                  <a:noFill/>
                </a:ln>
                <a:solidFill>
                  <a:srgbClr val="25FF0C"/>
                </a:solidFill>
                <a:effectLst/>
                <a:latin typeface="Arial Black" panose="020B0A04020102020204" pitchFamily="34" charset="0"/>
              </a:rPr>
              <a:t>Ajuste</a:t>
            </a:r>
            <a:r>
              <a:rPr kumimoji="0" lang="en-US" sz="4000" b="1" i="0" u="none" strike="noStrike" kern="1200" cap="none" normalizeH="0" baseline="0" dirty="0">
                <a:ln>
                  <a:noFill/>
                </a:ln>
                <a:solidFill>
                  <a:srgbClr val="25FF0C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en-US" sz="4000" b="1" i="0" u="none" strike="noStrike" kern="1200" cap="none" normalizeH="0" baseline="0" dirty="0" err="1">
                <a:ln>
                  <a:noFill/>
                </a:ln>
                <a:solidFill>
                  <a:srgbClr val="25FF0C"/>
                </a:solidFill>
                <a:effectLst/>
                <a:latin typeface="Arial Black" panose="020B0A04020102020204" pitchFamily="34" charset="0"/>
              </a:rPr>
              <a:t>Inglês</a:t>
            </a:r>
            <a:r>
              <a:rPr kumimoji="0" lang="en-US" sz="4000" b="1" i="0" u="none" strike="noStrike" kern="1200" cap="none" normalizeH="0" baseline="0" dirty="0">
                <a:ln>
                  <a:noFill/>
                </a:ln>
                <a:solidFill>
                  <a:srgbClr val="25FF0C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en-US" sz="4000" b="1" i="0" u="none" strike="noStrike" kern="1200" cap="none" normalizeH="0" baseline="0" dirty="0" err="1">
                <a:ln>
                  <a:noFill/>
                </a:ln>
                <a:solidFill>
                  <a:srgbClr val="25FF0C"/>
                </a:solidFill>
                <a:effectLst/>
                <a:latin typeface="Arial Black" panose="020B0A04020102020204" pitchFamily="34" charset="0"/>
              </a:rPr>
              <a:t>ou</a:t>
            </a:r>
            <a:r>
              <a:rPr kumimoji="0" lang="en-US" sz="4000" b="1" i="0" u="none" strike="noStrike" kern="1200" cap="none" normalizeH="0" baseline="0" dirty="0">
                <a:ln>
                  <a:noFill/>
                </a:ln>
                <a:solidFill>
                  <a:srgbClr val="25FF0C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lang="en-US" sz="4000" b="1" dirty="0" err="1">
                <a:solidFill>
                  <a:srgbClr val="25FF0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Gótico</a:t>
            </a:r>
            <a:endParaRPr kumimoji="0" lang="en-US" sz="4000" b="1" i="0" u="none" strike="noStrike" kern="1200" cap="none" normalizeH="0" baseline="0" dirty="0">
              <a:ln>
                <a:noFill/>
              </a:ln>
              <a:solidFill>
                <a:srgbClr val="25FF0C"/>
              </a:solidFill>
              <a:effectLst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7" name="Straight Connector 256">
            <a:extLst>
              <a:ext uri="{FF2B5EF4-FFF2-40B4-BE49-F238E27FC236}">
                <a16:creationId xmlns:a16="http://schemas.microsoft.com/office/drawing/2014/main" id="{CC94CBDB-A76C-499E-95AB-C0A049E315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38287" y="5443086"/>
            <a:ext cx="64008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2" name="Picture 2" descr="Identidade Visual do Câmpus Votuporanga do IFSP - Instituto ...">
            <a:extLst>
              <a:ext uri="{FF2B5EF4-FFF2-40B4-BE49-F238E27FC236}">
                <a16:creationId xmlns:a16="http://schemas.microsoft.com/office/drawing/2014/main" id="{47C309FD-9BA1-47B4-9C2A-174C449909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" r="2341" b="2"/>
          <a:stretch/>
        </p:blipFill>
        <p:spPr bwMode="auto">
          <a:xfrm>
            <a:off x="391428" y="461161"/>
            <a:ext cx="4160452" cy="6214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https://2.bp.blogspot.com/-BWOvRjkPftY/TiBbt1b4uCI/AAAAAAAACCI/pQYTvxoCEz0/s400/17.gif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9" r="17760"/>
          <a:stretch/>
        </p:blipFill>
        <p:spPr bwMode="auto">
          <a:xfrm>
            <a:off x="4654296" y="299363"/>
            <a:ext cx="7217085" cy="3008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5C755F2C-4BE5-4D81-A594-5769202C81F3}"/>
              </a:ext>
            </a:extLst>
          </p:cNvPr>
          <p:cNvSpPr txBox="1"/>
          <p:nvPr/>
        </p:nvSpPr>
        <p:spPr>
          <a:xfrm flipH="1">
            <a:off x="4694847" y="2729552"/>
            <a:ext cx="312532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Arial Black" panose="020B0A04020102020204" pitchFamily="34" charset="0"/>
              </a:rPr>
              <a:t>VISTA</a:t>
            </a:r>
            <a:endParaRPr lang="ibb-NG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44" name="CaixaDeTexto 243">
            <a:extLst>
              <a:ext uri="{FF2B5EF4-FFF2-40B4-BE49-F238E27FC236}">
                <a16:creationId xmlns:a16="http://schemas.microsoft.com/office/drawing/2014/main" id="{1A2B8530-EC7B-44D3-9932-A3C077097452}"/>
              </a:ext>
            </a:extLst>
          </p:cNvPr>
          <p:cNvSpPr txBox="1"/>
          <p:nvPr/>
        </p:nvSpPr>
        <p:spPr>
          <a:xfrm flipH="1">
            <a:off x="8884710" y="2756846"/>
            <a:ext cx="3113962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Arial Black" panose="020B0A04020102020204" pitchFamily="34" charset="0"/>
              </a:rPr>
              <a:t>PLANTA</a:t>
            </a:r>
          </a:p>
          <a:p>
            <a:endParaRPr lang="ibb-NG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7" name="Conector de Seta Reta 6">
            <a:extLst>
              <a:ext uri="{FF2B5EF4-FFF2-40B4-BE49-F238E27FC236}">
                <a16:creationId xmlns:a16="http://schemas.microsoft.com/office/drawing/2014/main" id="{36045DC5-7FD3-459F-98A1-89C1EF6DBB9F}"/>
              </a:ext>
            </a:extLst>
          </p:cNvPr>
          <p:cNvCxnSpPr>
            <a:cxnSpLocks/>
          </p:cNvCxnSpPr>
          <p:nvPr/>
        </p:nvCxnSpPr>
        <p:spPr>
          <a:xfrm flipV="1">
            <a:off x="8516203" y="2019869"/>
            <a:ext cx="968991" cy="36849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ector de Seta Reta 247">
            <a:extLst>
              <a:ext uri="{FF2B5EF4-FFF2-40B4-BE49-F238E27FC236}">
                <a16:creationId xmlns:a16="http://schemas.microsoft.com/office/drawing/2014/main" id="{B642F5C1-9C3C-489E-8DBA-FDDE90E9EFC1}"/>
              </a:ext>
            </a:extLst>
          </p:cNvPr>
          <p:cNvCxnSpPr>
            <a:cxnSpLocks/>
          </p:cNvCxnSpPr>
          <p:nvPr/>
        </p:nvCxnSpPr>
        <p:spPr>
          <a:xfrm flipV="1">
            <a:off x="8516203" y="1178882"/>
            <a:ext cx="968991" cy="895578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2794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2">
            <a:extLst>
              <a:ext uri="{FF2B5EF4-FFF2-40B4-BE49-F238E27FC236}">
                <a16:creationId xmlns:a16="http://schemas.microsoft.com/office/drawing/2014/main" id="{2AB73976-3F9F-4245-8B04-6F32CE5F6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3946" y="685800"/>
            <a:ext cx="7391400" cy="5791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pt-BR" altLang="pt-BR" sz="3200" dirty="0">
                <a:latin typeface="Arial Black" panose="020B0A04020102020204" pitchFamily="34" charset="0"/>
              </a:rPr>
              <a:t>3ª Parte</a:t>
            </a:r>
          </a:p>
          <a:p>
            <a:pPr algn="ctr" eaLnBrk="1" hangingPunct="1">
              <a:spcBef>
                <a:spcPct val="20000"/>
              </a:spcBef>
            </a:pPr>
            <a:r>
              <a:rPr lang="pt-BR" altLang="pt-BR" sz="3200" dirty="0">
                <a:latin typeface="Arial Black" panose="020B0A04020102020204" pitchFamily="34" charset="0"/>
              </a:rPr>
              <a:t>1ª Fiada de tijolos</a:t>
            </a:r>
          </a:p>
        </p:txBody>
      </p:sp>
      <p:sp>
        <p:nvSpPr>
          <p:cNvPr id="14339" name="Rectangle 63">
            <a:extLst>
              <a:ext uri="{FF2B5EF4-FFF2-40B4-BE49-F238E27FC236}">
                <a16:creationId xmlns:a16="http://schemas.microsoft.com/office/drawing/2014/main" id="{8B764EDE-0285-477E-AC99-8A75719A8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2626" y="1781176"/>
            <a:ext cx="4570413" cy="34274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0" name="Line 64">
            <a:extLst>
              <a:ext uri="{FF2B5EF4-FFF2-40B4-BE49-F238E27FC236}">
                <a16:creationId xmlns:a16="http://schemas.microsoft.com/office/drawing/2014/main" id="{A0FCB422-18CA-4701-B043-42CBAF0D8326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5450" y="17526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41" name="Line 65">
            <a:extLst>
              <a:ext uri="{FF2B5EF4-FFF2-40B4-BE49-F238E27FC236}">
                <a16:creationId xmlns:a16="http://schemas.microsoft.com/office/drawing/2014/main" id="{A1C3A2F5-8731-4BA8-B248-4C1E266E53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54250" y="4312619"/>
            <a:ext cx="4110036" cy="28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42" name="Rectangle 66">
            <a:extLst>
              <a:ext uri="{FF2B5EF4-FFF2-40B4-BE49-F238E27FC236}">
                <a16:creationId xmlns:a16="http://schemas.microsoft.com/office/drawing/2014/main" id="{8F525AB3-045A-4A21-8A67-43A7B1C66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6851" y="41910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3" name="Rectangle 67">
            <a:extLst>
              <a:ext uri="{FF2B5EF4-FFF2-40B4-BE49-F238E27FC236}">
                <a16:creationId xmlns:a16="http://schemas.microsoft.com/office/drawing/2014/main" id="{353AB8F4-9A35-46BF-A745-12108DA59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4051" y="41910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4" name="Rectangle 68">
            <a:extLst>
              <a:ext uri="{FF2B5EF4-FFF2-40B4-BE49-F238E27FC236}">
                <a16:creationId xmlns:a16="http://schemas.microsoft.com/office/drawing/2014/main" id="{E2968F64-C81C-4399-945C-85496949A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9651" y="41910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5" name="Rectangle 69">
            <a:extLst>
              <a:ext uri="{FF2B5EF4-FFF2-40B4-BE49-F238E27FC236}">
                <a16:creationId xmlns:a16="http://schemas.microsoft.com/office/drawing/2014/main" id="{5A57C6CF-5953-44F0-BF40-C3CEF54E1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1251" y="41910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6" name="Rectangle 70">
            <a:extLst>
              <a:ext uri="{FF2B5EF4-FFF2-40B4-BE49-F238E27FC236}">
                <a16:creationId xmlns:a16="http://schemas.microsoft.com/office/drawing/2014/main" id="{F2C7A4A2-F03E-46BF-B937-7316AADC8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2451" y="41910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7" name="Rectangle 71">
            <a:extLst>
              <a:ext uri="{FF2B5EF4-FFF2-40B4-BE49-F238E27FC236}">
                <a16:creationId xmlns:a16="http://schemas.microsoft.com/office/drawing/2014/main" id="{4E7240E9-ECF7-4281-B67E-6B5751106B4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835551" y="38481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8" name="Rectangle 72">
            <a:extLst>
              <a:ext uri="{FF2B5EF4-FFF2-40B4-BE49-F238E27FC236}">
                <a16:creationId xmlns:a16="http://schemas.microsoft.com/office/drawing/2014/main" id="{D582F1C1-7D19-4B19-9839-4C0A6F97ACD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778151" y="38481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9" name="Rectangle 73">
            <a:extLst>
              <a:ext uri="{FF2B5EF4-FFF2-40B4-BE49-F238E27FC236}">
                <a16:creationId xmlns:a16="http://schemas.microsoft.com/office/drawing/2014/main" id="{5C91196D-441E-4B82-8566-D3F65C5C5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2451" y="3505200"/>
            <a:ext cx="201613" cy="20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50" name="Rectangle 74">
            <a:extLst>
              <a:ext uri="{FF2B5EF4-FFF2-40B4-BE49-F238E27FC236}">
                <a16:creationId xmlns:a16="http://schemas.microsoft.com/office/drawing/2014/main" id="{7C04908D-130A-4462-A832-9D9E3B54B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9851" y="3505200"/>
            <a:ext cx="201613" cy="20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51" name="Text Box 79">
            <a:extLst>
              <a:ext uri="{FF2B5EF4-FFF2-40B4-BE49-F238E27FC236}">
                <a16:creationId xmlns:a16="http://schemas.microsoft.com/office/drawing/2014/main" id="{336D50A3-BEDD-47D7-AB45-0DCBDB9A75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2050" y="5334001"/>
            <a:ext cx="16764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500"/>
              <a:t>    200 cm</a:t>
            </a:r>
          </a:p>
        </p:txBody>
      </p:sp>
      <p:sp>
        <p:nvSpPr>
          <p:cNvPr id="14352" name="Line 82">
            <a:extLst>
              <a:ext uri="{FF2B5EF4-FFF2-40B4-BE49-F238E27FC236}">
                <a16:creationId xmlns:a16="http://schemas.microsoft.com/office/drawing/2014/main" id="{94510B80-C58E-49DB-BB2A-12DE9D553012}"/>
              </a:ext>
            </a:extLst>
          </p:cNvPr>
          <p:cNvSpPr>
            <a:spLocks noChangeShapeType="1"/>
          </p:cNvSpPr>
          <p:nvPr/>
        </p:nvSpPr>
        <p:spPr bwMode="auto">
          <a:xfrm>
            <a:off x="4749450" y="53340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53" name="Rectangle 85">
            <a:extLst>
              <a:ext uri="{FF2B5EF4-FFF2-40B4-BE49-F238E27FC236}">
                <a16:creationId xmlns:a16="http://schemas.microsoft.com/office/drawing/2014/main" id="{964C89F3-A60D-46BF-9FD4-5AFE53DE1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50050" y="51816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/>
              <a:t>  </a:t>
            </a:r>
          </a:p>
        </p:txBody>
      </p:sp>
      <p:sp>
        <p:nvSpPr>
          <p:cNvPr id="14354" name="Text Box 95">
            <a:extLst>
              <a:ext uri="{FF2B5EF4-FFF2-40B4-BE49-F238E27FC236}">
                <a16:creationId xmlns:a16="http://schemas.microsoft.com/office/drawing/2014/main" id="{3F56C86E-B0C6-477D-8601-531CE54E6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7870" y="2971800"/>
            <a:ext cx="646331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500">
                <a:latin typeface="TechnicBold" pitchFamily="2" charset="2"/>
              </a:rPr>
              <a:t>   </a:t>
            </a:r>
            <a:r>
              <a:rPr lang="pt-BR" altLang="pt-BR" sz="1500">
                <a:latin typeface="Arial Unicode MS" panose="020B0604020202020204" pitchFamily="34" charset="-128"/>
              </a:rPr>
              <a:t>150 cm</a:t>
            </a:r>
          </a:p>
        </p:txBody>
      </p:sp>
      <p:sp>
        <p:nvSpPr>
          <p:cNvPr id="14355" name="Line 96">
            <a:extLst>
              <a:ext uri="{FF2B5EF4-FFF2-40B4-BE49-F238E27FC236}">
                <a16:creationId xmlns:a16="http://schemas.microsoft.com/office/drawing/2014/main" id="{63B2F66A-C83F-476E-83C5-12C080ED9F39}"/>
              </a:ext>
            </a:extLst>
          </p:cNvPr>
          <p:cNvSpPr>
            <a:spLocks noChangeShapeType="1"/>
          </p:cNvSpPr>
          <p:nvPr/>
        </p:nvSpPr>
        <p:spPr bwMode="auto">
          <a:xfrm>
            <a:off x="9397650" y="17526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56" name="Rectangle 97">
            <a:extLst>
              <a:ext uri="{FF2B5EF4-FFF2-40B4-BE49-F238E27FC236}">
                <a16:creationId xmlns:a16="http://schemas.microsoft.com/office/drawing/2014/main" id="{552DF30B-AE7E-489A-952C-3A53D5173AC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187851" y="2514601"/>
            <a:ext cx="320675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57" name="Rectangle 98">
            <a:extLst>
              <a:ext uri="{FF2B5EF4-FFF2-40B4-BE49-F238E27FC236}">
                <a16:creationId xmlns:a16="http://schemas.microsoft.com/office/drawing/2014/main" id="{A84CA732-160C-4F84-8D62-7BAE31A7C6C3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6810820" y="2647157"/>
            <a:ext cx="447675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58" name="Line 100">
            <a:extLst>
              <a:ext uri="{FF2B5EF4-FFF2-40B4-BE49-F238E27FC236}">
                <a16:creationId xmlns:a16="http://schemas.microsoft.com/office/drawing/2014/main" id="{95236C99-2225-40F8-8434-E7EEAC70BB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49450" y="25146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59" name="Rectangle 103">
            <a:extLst>
              <a:ext uri="{FF2B5EF4-FFF2-40B4-BE49-F238E27FC236}">
                <a16:creationId xmlns:a16="http://schemas.microsoft.com/office/drawing/2014/main" id="{300C2A99-518D-4707-95E0-8240440B7DB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121051" y="25146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60" name="Rectangle 105">
            <a:extLst>
              <a:ext uri="{FF2B5EF4-FFF2-40B4-BE49-F238E27FC236}">
                <a16:creationId xmlns:a16="http://schemas.microsoft.com/office/drawing/2014/main" id="{11DBBCF3-409E-4167-AD4D-A25F7AEA48E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568851" y="25146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61" name="Text Box 107">
            <a:extLst>
              <a:ext uri="{FF2B5EF4-FFF2-40B4-BE49-F238E27FC236}">
                <a16:creationId xmlns:a16="http://schemas.microsoft.com/office/drawing/2014/main" id="{FC1D92A3-B0D3-468A-B12D-6DB4E6990A31}"/>
              </a:ext>
            </a:extLst>
          </p:cNvPr>
          <p:cNvSpPr txBox="1">
            <a:spLocks noChangeArrowheads="1"/>
          </p:cNvSpPr>
          <p:nvPr/>
        </p:nvSpPr>
        <p:spPr bwMode="auto">
          <a:xfrm rot="5400000" flipV="1">
            <a:off x="4816095" y="2063751"/>
            <a:ext cx="40011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pt-BR" altLang="pt-BR" sz="1400"/>
          </a:p>
        </p:txBody>
      </p:sp>
      <p:sp>
        <p:nvSpPr>
          <p:cNvPr id="14362" name="Rectangle 114">
            <a:extLst>
              <a:ext uri="{FF2B5EF4-FFF2-40B4-BE49-F238E27FC236}">
                <a16:creationId xmlns:a16="http://schemas.microsoft.com/office/drawing/2014/main" id="{9EFBD257-2330-4C58-A77D-F892515D2FC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578251" y="2514601"/>
            <a:ext cx="320675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63" name="Rectangle 115">
            <a:extLst>
              <a:ext uri="{FF2B5EF4-FFF2-40B4-BE49-F238E27FC236}">
                <a16:creationId xmlns:a16="http://schemas.microsoft.com/office/drawing/2014/main" id="{A3FE4E8E-9F60-4803-BEA8-49F5F46BBF40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896419" y="2510632"/>
            <a:ext cx="201613" cy="20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64" name="Rectangle 116">
            <a:extLst>
              <a:ext uri="{FF2B5EF4-FFF2-40B4-BE49-F238E27FC236}">
                <a16:creationId xmlns:a16="http://schemas.microsoft.com/office/drawing/2014/main" id="{B9C8AD9A-B157-4878-8163-162F6E05E039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8030019" y="2510632"/>
            <a:ext cx="201613" cy="20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65" name="Line 127">
            <a:extLst>
              <a:ext uri="{FF2B5EF4-FFF2-40B4-BE49-F238E27FC236}">
                <a16:creationId xmlns:a16="http://schemas.microsoft.com/office/drawing/2014/main" id="{055E29FB-8D9B-4952-BE17-0CF5F2F41F1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49450" y="35052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66" name="Rectangle 128">
            <a:extLst>
              <a:ext uri="{FF2B5EF4-FFF2-40B4-BE49-F238E27FC236}">
                <a16:creationId xmlns:a16="http://schemas.microsoft.com/office/drawing/2014/main" id="{9E059EDC-3FF1-472A-AD09-561D4F1D39FE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6813995" y="3171032"/>
            <a:ext cx="447675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cxnSp>
        <p:nvCxnSpPr>
          <p:cNvPr id="14367" name="Conector reto 79">
            <a:extLst>
              <a:ext uri="{FF2B5EF4-FFF2-40B4-BE49-F238E27FC236}">
                <a16:creationId xmlns:a16="http://schemas.microsoft.com/office/drawing/2014/main" id="{7D3306B5-49BD-49D2-BDB6-852193362E2B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5397150" y="3009900"/>
            <a:ext cx="990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68" name="Rectangle 68">
            <a:extLst>
              <a:ext uri="{FF2B5EF4-FFF2-40B4-BE49-F238E27FC236}">
                <a16:creationId xmlns:a16="http://schemas.microsoft.com/office/drawing/2014/main" id="{3EB281F8-D785-4206-8E90-71C66140955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397151" y="30099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69" name="Rectangle 185">
            <a:extLst>
              <a:ext uri="{FF2B5EF4-FFF2-40B4-BE49-F238E27FC236}">
                <a16:creationId xmlns:a16="http://schemas.microsoft.com/office/drawing/2014/main" id="{E28EC3AC-23E5-4F33-9677-429EEDDB760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168551" y="30099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70" name="Rectangle 185">
            <a:extLst>
              <a:ext uri="{FF2B5EF4-FFF2-40B4-BE49-F238E27FC236}">
                <a16:creationId xmlns:a16="http://schemas.microsoft.com/office/drawing/2014/main" id="{795B114F-D1B6-4169-A3C1-26A57AD7DE3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082951" y="30099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71" name="Rectangle 185">
            <a:extLst>
              <a:ext uri="{FF2B5EF4-FFF2-40B4-BE49-F238E27FC236}">
                <a16:creationId xmlns:a16="http://schemas.microsoft.com/office/drawing/2014/main" id="{D9A7321E-8FEE-4729-85BE-158E48B2246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625751" y="30099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72" name="Rectangle 185">
            <a:extLst>
              <a:ext uri="{FF2B5EF4-FFF2-40B4-BE49-F238E27FC236}">
                <a16:creationId xmlns:a16="http://schemas.microsoft.com/office/drawing/2014/main" id="{431BCADE-FC43-4C5F-A619-3C8FFE8F2F1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854351" y="30099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cxnSp>
        <p:nvCxnSpPr>
          <p:cNvPr id="92" name="Conector reto 91">
            <a:extLst>
              <a:ext uri="{FF2B5EF4-FFF2-40B4-BE49-F238E27FC236}">
                <a16:creationId xmlns:a16="http://schemas.microsoft.com/office/drawing/2014/main" id="{00D561B2-3F7D-4A5F-8220-B4EDE8CECE44}"/>
              </a:ext>
            </a:extLst>
          </p:cNvPr>
          <p:cNvCxnSpPr/>
          <p:nvPr/>
        </p:nvCxnSpPr>
        <p:spPr bwMode="auto">
          <a:xfrm rot="5400000">
            <a:off x="4712938" y="4149495"/>
            <a:ext cx="684212" cy="1588"/>
          </a:xfrm>
          <a:prstGeom prst="line">
            <a:avLst/>
          </a:prstGeom>
          <a:solidFill>
            <a:srgbClr val="FF6600"/>
          </a:solidFill>
          <a:ln w="31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374" name="Rectangle 185">
            <a:extLst>
              <a:ext uri="{FF2B5EF4-FFF2-40B4-BE49-F238E27FC236}">
                <a16:creationId xmlns:a16="http://schemas.microsoft.com/office/drawing/2014/main" id="{C9F3FEFD-8018-4B95-9A69-FA917C1DA03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939951" y="30099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75" name="Rectangle 185">
            <a:extLst>
              <a:ext uri="{FF2B5EF4-FFF2-40B4-BE49-F238E27FC236}">
                <a16:creationId xmlns:a16="http://schemas.microsoft.com/office/drawing/2014/main" id="{69071FDB-64F0-45DA-B245-D90CCECCB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4251" y="40386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76" name="Rectangle 185">
            <a:extLst>
              <a:ext uri="{FF2B5EF4-FFF2-40B4-BE49-F238E27FC236}">
                <a16:creationId xmlns:a16="http://schemas.microsoft.com/office/drawing/2014/main" id="{D835C12F-50D0-48CF-9BD8-98CC580D4149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054251" y="35814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77" name="Rectangle 185">
            <a:extLst>
              <a:ext uri="{FF2B5EF4-FFF2-40B4-BE49-F238E27FC236}">
                <a16:creationId xmlns:a16="http://schemas.microsoft.com/office/drawing/2014/main" id="{1EFC4FE6-0FA3-4230-A057-6D0987708F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4251" y="38100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78" name="Rectangle 185">
            <a:extLst>
              <a:ext uri="{FF2B5EF4-FFF2-40B4-BE49-F238E27FC236}">
                <a16:creationId xmlns:a16="http://schemas.microsoft.com/office/drawing/2014/main" id="{F847F894-E07E-4BCF-866E-FAF7D0E8F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4251" y="33528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cxnSp>
        <p:nvCxnSpPr>
          <p:cNvPr id="14379" name="Conector de seta reta 108">
            <a:extLst>
              <a:ext uri="{FF2B5EF4-FFF2-40B4-BE49-F238E27FC236}">
                <a16:creationId xmlns:a16="http://schemas.microsoft.com/office/drawing/2014/main" id="{0C55E5D0-5ED0-4D66-8437-9527196A51FE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5892450" y="2438401"/>
            <a:ext cx="533400" cy="111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80" name="Conector de seta reta 115">
            <a:extLst>
              <a:ext uri="{FF2B5EF4-FFF2-40B4-BE49-F238E27FC236}">
                <a16:creationId xmlns:a16="http://schemas.microsoft.com/office/drawing/2014/main" id="{FA28F433-7D1F-40BF-BB14-17E08D122CA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978050" y="2900364"/>
            <a:ext cx="0" cy="13430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" name="CaixaDeTexto 120">
            <a:extLst>
              <a:ext uri="{FF2B5EF4-FFF2-40B4-BE49-F238E27FC236}">
                <a16:creationId xmlns:a16="http://schemas.microsoft.com/office/drawing/2014/main" id="{EE5947DB-0DAB-4C6C-9E6B-963BBEB96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5850" y="2895601"/>
            <a:ext cx="457200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pt-BR" sz="1200" dirty="0">
              <a:latin typeface="Arial" charset="0"/>
            </a:endParaRPr>
          </a:p>
        </p:txBody>
      </p:sp>
      <p:sp>
        <p:nvSpPr>
          <p:cNvPr id="122" name="CaixaDeTexto 121">
            <a:extLst>
              <a:ext uri="{FF2B5EF4-FFF2-40B4-BE49-F238E27FC236}">
                <a16:creationId xmlns:a16="http://schemas.microsoft.com/office/drawing/2014/main" id="{B84B71AE-3D42-4F84-A94A-3BFAA3CDD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6650" y="4495801"/>
            <a:ext cx="609600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200" dirty="0">
                <a:latin typeface="Arial" charset="0"/>
              </a:rPr>
              <a:t>37 cm</a:t>
            </a:r>
          </a:p>
        </p:txBody>
      </p:sp>
      <p:cxnSp>
        <p:nvCxnSpPr>
          <p:cNvPr id="130" name="Conector reto 129">
            <a:extLst>
              <a:ext uri="{FF2B5EF4-FFF2-40B4-BE49-F238E27FC236}">
                <a16:creationId xmlns:a16="http://schemas.microsoft.com/office/drawing/2014/main" id="{DF324E4A-A560-4785-9970-64D62BFC869E}"/>
              </a:ext>
            </a:extLst>
          </p:cNvPr>
          <p:cNvCxnSpPr/>
          <p:nvPr/>
        </p:nvCxnSpPr>
        <p:spPr bwMode="auto">
          <a:xfrm rot="5400000">
            <a:off x="6082951" y="2552701"/>
            <a:ext cx="685800" cy="3175"/>
          </a:xfrm>
          <a:prstGeom prst="line">
            <a:avLst/>
          </a:prstGeom>
          <a:solidFill>
            <a:srgbClr val="FF6600"/>
          </a:solidFill>
          <a:ln w="31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384" name="Conector reto 138">
            <a:extLst>
              <a:ext uri="{FF2B5EF4-FFF2-40B4-BE49-F238E27FC236}">
                <a16:creationId xmlns:a16="http://schemas.microsoft.com/office/drawing/2014/main" id="{46F1AE78-E34A-4579-B29A-AB94D429FF1A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5663850" y="2667000"/>
            <a:ext cx="458788" cy="1588"/>
          </a:xfrm>
          <a:prstGeom prst="line">
            <a:avLst/>
          </a:prstGeom>
          <a:noFill/>
          <a:ln w="9525" algn="ctr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2" name="CaixaDeTexto 141">
            <a:extLst>
              <a:ext uri="{FF2B5EF4-FFF2-40B4-BE49-F238E27FC236}">
                <a16:creationId xmlns:a16="http://schemas.microsoft.com/office/drawing/2014/main" id="{6A57186F-30B4-4C38-8D56-F3DF97EA4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2450" y="2209800"/>
            <a:ext cx="60960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pt-BR" sz="1200" dirty="0">
              <a:latin typeface="Arial" charset="0"/>
            </a:endParaRPr>
          </a:p>
        </p:txBody>
      </p:sp>
      <p:cxnSp>
        <p:nvCxnSpPr>
          <p:cNvPr id="143" name="Conector reto 142">
            <a:extLst>
              <a:ext uri="{FF2B5EF4-FFF2-40B4-BE49-F238E27FC236}">
                <a16:creationId xmlns:a16="http://schemas.microsoft.com/office/drawing/2014/main" id="{17EE52C5-8A1B-47D0-AF54-48C42133CEBC}"/>
              </a:ext>
            </a:extLst>
          </p:cNvPr>
          <p:cNvCxnSpPr/>
          <p:nvPr/>
        </p:nvCxnSpPr>
        <p:spPr bwMode="auto">
          <a:xfrm rot="10800000">
            <a:off x="4368450" y="2895600"/>
            <a:ext cx="685800" cy="1588"/>
          </a:xfrm>
          <a:prstGeom prst="line">
            <a:avLst/>
          </a:prstGeom>
          <a:solidFill>
            <a:srgbClr val="FF6600"/>
          </a:solidFill>
          <a:ln w="31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387" name="Rectangle 185">
            <a:extLst>
              <a:ext uri="{FF2B5EF4-FFF2-40B4-BE49-F238E27FC236}">
                <a16:creationId xmlns:a16="http://schemas.microsoft.com/office/drawing/2014/main" id="{67386255-094E-4F0E-8CC1-B06502A2D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1251" y="28956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88" name="Rectangle 185">
            <a:extLst>
              <a:ext uri="{FF2B5EF4-FFF2-40B4-BE49-F238E27FC236}">
                <a16:creationId xmlns:a16="http://schemas.microsoft.com/office/drawing/2014/main" id="{08E6E7CA-8A63-4BE4-B699-1F735E146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1251" y="31242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89" name="Rectangle 185">
            <a:extLst>
              <a:ext uri="{FF2B5EF4-FFF2-40B4-BE49-F238E27FC236}">
                <a16:creationId xmlns:a16="http://schemas.microsoft.com/office/drawing/2014/main" id="{99116983-CA66-41D4-B9E3-4406D0311B7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064151" y="30099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90" name="Rectangle 185">
            <a:extLst>
              <a:ext uri="{FF2B5EF4-FFF2-40B4-BE49-F238E27FC236}">
                <a16:creationId xmlns:a16="http://schemas.microsoft.com/office/drawing/2014/main" id="{33DCA983-F662-43AB-8283-AB56A04A8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7051" y="28956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91" name="Rectangle 185">
            <a:extLst>
              <a:ext uri="{FF2B5EF4-FFF2-40B4-BE49-F238E27FC236}">
                <a16:creationId xmlns:a16="http://schemas.microsoft.com/office/drawing/2014/main" id="{C8C589C8-E18A-4238-A291-2AB347710F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7051" y="31242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92" name="Rectangle 185">
            <a:extLst>
              <a:ext uri="{FF2B5EF4-FFF2-40B4-BE49-F238E27FC236}">
                <a16:creationId xmlns:a16="http://schemas.microsoft.com/office/drawing/2014/main" id="{39B565D1-359B-4323-8C70-645A4B42614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749951" y="30099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93" name="Rectangle 185">
            <a:extLst>
              <a:ext uri="{FF2B5EF4-FFF2-40B4-BE49-F238E27FC236}">
                <a16:creationId xmlns:a16="http://schemas.microsoft.com/office/drawing/2014/main" id="{D89633A5-C860-4CF1-8606-B01B19E5045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521351" y="36957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94" name="Rectangle 185">
            <a:extLst>
              <a:ext uri="{FF2B5EF4-FFF2-40B4-BE49-F238E27FC236}">
                <a16:creationId xmlns:a16="http://schemas.microsoft.com/office/drawing/2014/main" id="{55467713-1F71-4D6E-A09E-3EA6ED6EB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5651" y="33528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95" name="Rectangle 185">
            <a:extLst>
              <a:ext uri="{FF2B5EF4-FFF2-40B4-BE49-F238E27FC236}">
                <a16:creationId xmlns:a16="http://schemas.microsoft.com/office/drawing/2014/main" id="{949A2108-D8F3-42DC-8256-6F9EF37B6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5651" y="40386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96" name="Rectangle 185">
            <a:extLst>
              <a:ext uri="{FF2B5EF4-FFF2-40B4-BE49-F238E27FC236}">
                <a16:creationId xmlns:a16="http://schemas.microsoft.com/office/drawing/2014/main" id="{FA3CFE1E-E526-420B-9EB4-62E718654CA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749951" y="36957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cxnSp>
        <p:nvCxnSpPr>
          <p:cNvPr id="14397" name="Conector de seta reta 174">
            <a:extLst>
              <a:ext uri="{FF2B5EF4-FFF2-40B4-BE49-F238E27FC236}">
                <a16:creationId xmlns:a16="http://schemas.microsoft.com/office/drawing/2014/main" id="{D1444F56-E310-43B2-8EAB-FBCA125265B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892450" y="3225800"/>
            <a:ext cx="1588" cy="279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6" name="Conector reto 175">
            <a:extLst>
              <a:ext uri="{FF2B5EF4-FFF2-40B4-BE49-F238E27FC236}">
                <a16:creationId xmlns:a16="http://schemas.microsoft.com/office/drawing/2014/main" id="{62DD8D1A-83E5-47C3-B7D1-D8D3C2ABA1E4}"/>
              </a:ext>
            </a:extLst>
          </p:cNvPr>
          <p:cNvCxnSpPr/>
          <p:nvPr/>
        </p:nvCxnSpPr>
        <p:spPr bwMode="auto">
          <a:xfrm rot="10800000">
            <a:off x="9092850" y="2895600"/>
            <a:ext cx="685800" cy="1588"/>
          </a:xfrm>
          <a:prstGeom prst="line">
            <a:avLst/>
          </a:prstGeom>
          <a:solidFill>
            <a:srgbClr val="FF6600"/>
          </a:solidFill>
          <a:ln w="31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1" name="Conector reto 180">
            <a:extLst>
              <a:ext uri="{FF2B5EF4-FFF2-40B4-BE49-F238E27FC236}">
                <a16:creationId xmlns:a16="http://schemas.microsoft.com/office/drawing/2014/main" id="{8FC22390-8AC9-4DAC-A5DF-C86C0FF1F62F}"/>
              </a:ext>
            </a:extLst>
          </p:cNvPr>
          <p:cNvCxnSpPr/>
          <p:nvPr/>
        </p:nvCxnSpPr>
        <p:spPr bwMode="auto">
          <a:xfrm rot="5400000">
            <a:off x="8749950" y="4163141"/>
            <a:ext cx="687388" cy="1588"/>
          </a:xfrm>
          <a:prstGeom prst="line">
            <a:avLst/>
          </a:prstGeom>
          <a:solidFill>
            <a:srgbClr val="FF6600"/>
          </a:solidFill>
          <a:ln w="31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2" name="Conector reto 181">
            <a:extLst>
              <a:ext uri="{FF2B5EF4-FFF2-40B4-BE49-F238E27FC236}">
                <a16:creationId xmlns:a16="http://schemas.microsoft.com/office/drawing/2014/main" id="{B3005394-50FD-48E4-BAC1-3F83291293AE}"/>
              </a:ext>
            </a:extLst>
          </p:cNvPr>
          <p:cNvCxnSpPr/>
          <p:nvPr/>
        </p:nvCxnSpPr>
        <p:spPr bwMode="auto">
          <a:xfrm rot="5400000">
            <a:off x="7378350" y="2552700"/>
            <a:ext cx="687388" cy="1588"/>
          </a:xfrm>
          <a:prstGeom prst="line">
            <a:avLst/>
          </a:prstGeom>
          <a:solidFill>
            <a:srgbClr val="FF6600"/>
          </a:solidFill>
          <a:ln w="31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01" name="Conector reto 183">
            <a:extLst>
              <a:ext uri="{FF2B5EF4-FFF2-40B4-BE49-F238E27FC236}">
                <a16:creationId xmlns:a16="http://schemas.microsoft.com/office/drawing/2014/main" id="{6D62BDFA-478B-42F7-8B08-CD7DC0839AF3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8026050" y="2667000"/>
            <a:ext cx="458788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402" name="Conector de seta reta 184">
            <a:extLst>
              <a:ext uri="{FF2B5EF4-FFF2-40B4-BE49-F238E27FC236}">
                <a16:creationId xmlns:a16="http://schemas.microsoft.com/office/drawing/2014/main" id="{8EF84766-6691-49CE-B1AF-75F1ABA6A591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7721250" y="2438400"/>
            <a:ext cx="533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403" name="Conector de seta reta 188">
            <a:extLst>
              <a:ext uri="{FF2B5EF4-FFF2-40B4-BE49-F238E27FC236}">
                <a16:creationId xmlns:a16="http://schemas.microsoft.com/office/drawing/2014/main" id="{D55B480C-FFF2-4FFD-9B43-B55433B77738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9138888" y="2897189"/>
            <a:ext cx="0" cy="13430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0" name="CaixaDeTexto 189">
            <a:extLst>
              <a:ext uri="{FF2B5EF4-FFF2-40B4-BE49-F238E27FC236}">
                <a16:creationId xmlns:a16="http://schemas.microsoft.com/office/drawing/2014/main" id="{1EDFD7A9-6A9D-4749-8242-51BB618BC5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0850" y="4495801"/>
            <a:ext cx="609600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200" dirty="0">
                <a:latin typeface="Arial" charset="0"/>
              </a:rPr>
              <a:t>37 cm</a:t>
            </a:r>
          </a:p>
        </p:txBody>
      </p:sp>
      <p:sp>
        <p:nvSpPr>
          <p:cNvPr id="2" name="CaixaDeTexto 131">
            <a:extLst>
              <a:ext uri="{FF2B5EF4-FFF2-40B4-BE49-F238E27FC236}">
                <a16:creationId xmlns:a16="http://schemas.microsoft.com/office/drawing/2014/main" id="{9E3684AE-DF70-47F6-A4CD-BCF2A0728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2250" y="1905000"/>
            <a:ext cx="60960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pt-BR" sz="1200" dirty="0">
              <a:latin typeface="Arial" charset="0"/>
            </a:endParaRPr>
          </a:p>
        </p:txBody>
      </p:sp>
      <p:cxnSp>
        <p:nvCxnSpPr>
          <p:cNvPr id="14406" name="Conector de seta reta 184">
            <a:extLst>
              <a:ext uri="{FF2B5EF4-FFF2-40B4-BE49-F238E27FC236}">
                <a16:creationId xmlns:a16="http://schemas.microsoft.com/office/drawing/2014/main" id="{FFEBAFE4-6028-498F-AF52-27864F94AAC7}"/>
              </a:ext>
            </a:extLst>
          </p:cNvPr>
          <p:cNvCxnSpPr>
            <a:cxnSpLocks noChangeShapeType="1"/>
            <a:stCxn id="14363" idx="0"/>
          </p:cNvCxnSpPr>
          <p:nvPr/>
        </p:nvCxnSpPr>
        <p:spPr bwMode="auto">
          <a:xfrm>
            <a:off x="5892450" y="2616201"/>
            <a:ext cx="0" cy="2841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CaixaDeTexto 141">
            <a:extLst>
              <a:ext uri="{FF2B5EF4-FFF2-40B4-BE49-F238E27FC236}">
                <a16:creationId xmlns:a16="http://schemas.microsoft.com/office/drawing/2014/main" id="{C6065FDD-47E9-4D30-8830-A8E36CC88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1250" y="2209800"/>
            <a:ext cx="60960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pt-BR" sz="1200" dirty="0">
              <a:latin typeface="Arial" charset="0"/>
            </a:endParaRPr>
          </a:p>
        </p:txBody>
      </p:sp>
      <p:cxnSp>
        <p:nvCxnSpPr>
          <p:cNvPr id="14408" name="Conector de seta reta 184">
            <a:extLst>
              <a:ext uri="{FF2B5EF4-FFF2-40B4-BE49-F238E27FC236}">
                <a16:creationId xmlns:a16="http://schemas.microsoft.com/office/drawing/2014/main" id="{A1383ED1-5B07-4609-BF2C-6693E6F9904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248300" y="2616200"/>
            <a:ext cx="0" cy="279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409" name="Conector de seta reta 174">
            <a:extLst>
              <a:ext uri="{FF2B5EF4-FFF2-40B4-BE49-F238E27FC236}">
                <a16:creationId xmlns:a16="http://schemas.microsoft.com/office/drawing/2014/main" id="{BDB5C192-1314-4F87-874E-D520ECDDAEA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278463" y="3224214"/>
            <a:ext cx="0" cy="2809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411" name="CaixaDeTexto 6">
            <a:extLst>
              <a:ext uri="{FF2B5EF4-FFF2-40B4-BE49-F238E27FC236}">
                <a16:creationId xmlns:a16="http://schemas.microsoft.com/office/drawing/2014/main" id="{894DC001-FABB-4059-8DB0-53D3938C7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35763" y="2209801"/>
            <a:ext cx="14017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400"/>
              <a:t>PONTO DE REFERÊNCIA</a:t>
            </a:r>
          </a:p>
        </p:txBody>
      </p:sp>
      <p:sp>
        <p:nvSpPr>
          <p:cNvPr id="14412" name="CaixaDeTexto 16">
            <a:extLst>
              <a:ext uri="{FF2B5EF4-FFF2-40B4-BE49-F238E27FC236}">
                <a16:creationId xmlns:a16="http://schemas.microsoft.com/office/drawing/2014/main" id="{3CD62E9C-7BE7-4D32-8EFF-179BFAE76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5314" y="2071689"/>
            <a:ext cx="14684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400" dirty="0"/>
              <a:t>PONTO DE REFERÊNCIA</a:t>
            </a:r>
          </a:p>
        </p:txBody>
      </p:sp>
      <p:cxnSp>
        <p:nvCxnSpPr>
          <p:cNvPr id="14413" name="Conector de seta reta 23">
            <a:extLst>
              <a:ext uri="{FF2B5EF4-FFF2-40B4-BE49-F238E27FC236}">
                <a16:creationId xmlns:a16="http://schemas.microsoft.com/office/drawing/2014/main" id="{151B55B9-EB95-4EF6-B7A5-9FB352BCD73C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9134126" y="2554288"/>
            <a:ext cx="492125" cy="296862"/>
          </a:xfrm>
          <a:prstGeom prst="straightConnector1">
            <a:avLst/>
          </a:prstGeom>
          <a:noFill/>
          <a:ln w="9525" algn="ctr">
            <a:solidFill>
              <a:schemeClr val="tx2"/>
            </a:solidFill>
            <a:round/>
            <a:headEnd/>
            <a:tailEnd type="arrow" w="med" len="med"/>
          </a:ln>
        </p:spPr>
      </p:cxnSp>
      <p:cxnSp>
        <p:nvCxnSpPr>
          <p:cNvPr id="14414" name="Conector de seta reta 112">
            <a:extLst>
              <a:ext uri="{FF2B5EF4-FFF2-40B4-BE49-F238E27FC236}">
                <a16:creationId xmlns:a16="http://schemas.microsoft.com/office/drawing/2014/main" id="{A368025E-8D4B-4F11-8A7F-6EEF958FD7B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97050" y="2554288"/>
            <a:ext cx="419100" cy="296862"/>
          </a:xfrm>
          <a:prstGeom prst="straightConnector1">
            <a:avLst/>
          </a:prstGeom>
          <a:noFill/>
          <a:ln w="9525" algn="ctr">
            <a:solidFill>
              <a:schemeClr val="tx2"/>
            </a:solidFill>
            <a:round/>
            <a:headEnd/>
            <a:tailEnd type="arrow" w="med" len="med"/>
          </a:ln>
        </p:spPr>
      </p:cxnSp>
      <p:sp>
        <p:nvSpPr>
          <p:cNvPr id="14415" name="CaixaDeTexto 14391">
            <a:extLst>
              <a:ext uri="{FF2B5EF4-FFF2-40B4-BE49-F238E27FC236}">
                <a16:creationId xmlns:a16="http://schemas.microsoft.com/office/drawing/2014/main" id="{5551D0AA-59BC-4789-88EC-4C797DEA87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4438" y="3244851"/>
            <a:ext cx="304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400"/>
              <a:t>Y</a:t>
            </a:r>
          </a:p>
        </p:txBody>
      </p:sp>
      <p:sp>
        <p:nvSpPr>
          <p:cNvPr id="14416" name="CaixaDeTexto 14392">
            <a:extLst>
              <a:ext uri="{FF2B5EF4-FFF2-40B4-BE49-F238E27FC236}">
                <a16:creationId xmlns:a16="http://schemas.microsoft.com/office/drawing/2014/main" id="{D7F4495A-EB4B-4425-A83D-B1C6E6E89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1350" y="3246439"/>
            <a:ext cx="304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400"/>
              <a:t>Y</a:t>
            </a:r>
          </a:p>
        </p:txBody>
      </p:sp>
      <p:sp>
        <p:nvSpPr>
          <p:cNvPr id="14417" name="CaixaDeTexto 85">
            <a:extLst>
              <a:ext uri="{FF2B5EF4-FFF2-40B4-BE49-F238E27FC236}">
                <a16:creationId xmlns:a16="http://schemas.microsoft.com/office/drawing/2014/main" id="{AAF6406C-BAAD-4BCD-AED8-0DD6225D5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7464" y="2655889"/>
            <a:ext cx="3063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400"/>
              <a:t>X</a:t>
            </a:r>
          </a:p>
        </p:txBody>
      </p:sp>
      <p:sp>
        <p:nvSpPr>
          <p:cNvPr id="14418" name="CaixaDeTexto 86">
            <a:extLst>
              <a:ext uri="{FF2B5EF4-FFF2-40B4-BE49-F238E27FC236}">
                <a16:creationId xmlns:a16="http://schemas.microsoft.com/office/drawing/2014/main" id="{0C7ADB9C-242C-4812-B2D8-CFB66BDD0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6264" y="2655889"/>
            <a:ext cx="3063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400"/>
              <a:t>X</a:t>
            </a:r>
          </a:p>
        </p:txBody>
      </p:sp>
      <p:sp>
        <p:nvSpPr>
          <p:cNvPr id="14419" name="CaixaDeTexto 87">
            <a:extLst>
              <a:ext uri="{FF2B5EF4-FFF2-40B4-BE49-F238E27FC236}">
                <a16:creationId xmlns:a16="http://schemas.microsoft.com/office/drawing/2014/main" id="{0C0DAF9E-E1CC-44BE-B79A-19FD61AA3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4513" y="3273426"/>
            <a:ext cx="304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400"/>
              <a:t>X</a:t>
            </a:r>
          </a:p>
        </p:txBody>
      </p:sp>
      <p:sp>
        <p:nvSpPr>
          <p:cNvPr id="14420" name="CaixaDeTexto 88">
            <a:extLst>
              <a:ext uri="{FF2B5EF4-FFF2-40B4-BE49-F238E27FC236}">
                <a16:creationId xmlns:a16="http://schemas.microsoft.com/office/drawing/2014/main" id="{B2EF6E00-9D64-47E9-9603-5CB0A5275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7938" y="3263901"/>
            <a:ext cx="304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400"/>
              <a:t>X</a:t>
            </a:r>
          </a:p>
        </p:txBody>
      </p:sp>
      <p:pic>
        <p:nvPicPr>
          <p:cNvPr id="85" name="Picture 2" descr="Identidade Visual do Câmpus Votuporanga do IFSP - Instituto ...">
            <a:extLst>
              <a:ext uri="{FF2B5EF4-FFF2-40B4-BE49-F238E27FC236}">
                <a16:creationId xmlns:a16="http://schemas.microsoft.com/office/drawing/2014/main" id="{08CDAA0D-3A72-42D5-95C1-14BF54FBEC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881" b="54871"/>
          <a:stretch/>
        </p:blipFill>
        <p:spPr bwMode="auto">
          <a:xfrm>
            <a:off x="684757" y="671187"/>
            <a:ext cx="1920659" cy="149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1217265" y="3494882"/>
            <a:ext cx="2095498" cy="2031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altLang="pt-BR" b="1" dirty="0"/>
              <a:t>PONTO DE REFERÊNCIA</a:t>
            </a:r>
          </a:p>
          <a:p>
            <a:pPr algn="ctr"/>
            <a:r>
              <a:rPr lang="pt-BR" dirty="0"/>
              <a:t>É aquele tijolo que deve ser </a:t>
            </a:r>
          </a:p>
          <a:p>
            <a:pPr algn="ctr"/>
            <a:r>
              <a:rPr lang="pt-BR" dirty="0"/>
              <a:t>assentado primeiro, ou seja do canto para o meio.</a:t>
            </a:r>
          </a:p>
        </p:txBody>
      </p:sp>
      <p:sp>
        <p:nvSpPr>
          <p:cNvPr id="87" name="CaixaDeTexto 86">
            <a:extLst>
              <a:ext uri="{FF2B5EF4-FFF2-40B4-BE49-F238E27FC236}">
                <a16:creationId xmlns:a16="http://schemas.microsoft.com/office/drawing/2014/main" id="{001931A0-FDF2-4B2A-A87D-51A331E14F3C}"/>
              </a:ext>
            </a:extLst>
          </p:cNvPr>
          <p:cNvSpPr txBox="1"/>
          <p:nvPr/>
        </p:nvSpPr>
        <p:spPr>
          <a:xfrm flipH="1">
            <a:off x="8884710" y="6114207"/>
            <a:ext cx="191063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Arial Black" panose="020B0A04020102020204" pitchFamily="34" charset="0"/>
              </a:rPr>
              <a:t>PLANTA</a:t>
            </a:r>
            <a:endParaRPr lang="ibb-NG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967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66">
            <a:extLst>
              <a:ext uri="{FF2B5EF4-FFF2-40B4-BE49-F238E27FC236}">
                <a16:creationId xmlns:a16="http://schemas.microsoft.com/office/drawing/2014/main" id="{8F525AB3-045A-4A21-8A67-43A7B1C66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6851" y="41910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3" name="Rectangle 67">
            <a:extLst>
              <a:ext uri="{FF2B5EF4-FFF2-40B4-BE49-F238E27FC236}">
                <a16:creationId xmlns:a16="http://schemas.microsoft.com/office/drawing/2014/main" id="{353AB8F4-9A35-46BF-A745-12108DA59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4051" y="41910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4" name="Rectangle 68">
            <a:extLst>
              <a:ext uri="{FF2B5EF4-FFF2-40B4-BE49-F238E27FC236}">
                <a16:creationId xmlns:a16="http://schemas.microsoft.com/office/drawing/2014/main" id="{E2968F64-C81C-4399-945C-85496949A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9651" y="41910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5" name="Rectangle 69">
            <a:extLst>
              <a:ext uri="{FF2B5EF4-FFF2-40B4-BE49-F238E27FC236}">
                <a16:creationId xmlns:a16="http://schemas.microsoft.com/office/drawing/2014/main" id="{5A57C6CF-5953-44F0-BF40-C3CEF54E1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1251" y="41910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6" name="Rectangle 70">
            <a:extLst>
              <a:ext uri="{FF2B5EF4-FFF2-40B4-BE49-F238E27FC236}">
                <a16:creationId xmlns:a16="http://schemas.microsoft.com/office/drawing/2014/main" id="{F2C7A4A2-F03E-46BF-B937-7316AADC8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2451" y="41910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7" name="Rectangle 71">
            <a:extLst>
              <a:ext uri="{FF2B5EF4-FFF2-40B4-BE49-F238E27FC236}">
                <a16:creationId xmlns:a16="http://schemas.microsoft.com/office/drawing/2014/main" id="{4E7240E9-ECF7-4281-B67E-6B5751106B4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835551" y="38481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8" name="Rectangle 72">
            <a:extLst>
              <a:ext uri="{FF2B5EF4-FFF2-40B4-BE49-F238E27FC236}">
                <a16:creationId xmlns:a16="http://schemas.microsoft.com/office/drawing/2014/main" id="{D582F1C1-7D19-4B19-9839-4C0A6F97ACD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778151" y="38481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9" name="Rectangle 73">
            <a:extLst>
              <a:ext uri="{FF2B5EF4-FFF2-40B4-BE49-F238E27FC236}">
                <a16:creationId xmlns:a16="http://schemas.microsoft.com/office/drawing/2014/main" id="{5C91196D-441E-4B82-8566-D3F65C5C5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2451" y="3505200"/>
            <a:ext cx="201613" cy="20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50" name="Rectangle 74">
            <a:extLst>
              <a:ext uri="{FF2B5EF4-FFF2-40B4-BE49-F238E27FC236}">
                <a16:creationId xmlns:a16="http://schemas.microsoft.com/office/drawing/2014/main" id="{7C04908D-130A-4462-A832-9D9E3B54B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9851" y="3505200"/>
            <a:ext cx="201613" cy="20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53" name="Rectangle 85">
            <a:extLst>
              <a:ext uri="{FF2B5EF4-FFF2-40B4-BE49-F238E27FC236}">
                <a16:creationId xmlns:a16="http://schemas.microsoft.com/office/drawing/2014/main" id="{964C89F3-A60D-46BF-9FD4-5AFE53DE1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50050" y="51816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dirty="0"/>
              <a:t>  </a:t>
            </a:r>
          </a:p>
        </p:txBody>
      </p:sp>
      <p:sp>
        <p:nvSpPr>
          <p:cNvPr id="14356" name="Rectangle 97">
            <a:extLst>
              <a:ext uri="{FF2B5EF4-FFF2-40B4-BE49-F238E27FC236}">
                <a16:creationId xmlns:a16="http://schemas.microsoft.com/office/drawing/2014/main" id="{552DF30B-AE7E-489A-952C-3A53D5173AC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187851" y="2514601"/>
            <a:ext cx="320675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57" name="Rectangle 98">
            <a:extLst>
              <a:ext uri="{FF2B5EF4-FFF2-40B4-BE49-F238E27FC236}">
                <a16:creationId xmlns:a16="http://schemas.microsoft.com/office/drawing/2014/main" id="{A84CA732-160C-4F84-8D62-7BAE31A7C6C3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6810820" y="2647157"/>
            <a:ext cx="447675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59" name="Rectangle 103">
            <a:extLst>
              <a:ext uri="{FF2B5EF4-FFF2-40B4-BE49-F238E27FC236}">
                <a16:creationId xmlns:a16="http://schemas.microsoft.com/office/drawing/2014/main" id="{300C2A99-518D-4707-95E0-8240440B7DB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121051" y="25146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60" name="Rectangle 105">
            <a:extLst>
              <a:ext uri="{FF2B5EF4-FFF2-40B4-BE49-F238E27FC236}">
                <a16:creationId xmlns:a16="http://schemas.microsoft.com/office/drawing/2014/main" id="{11DBBCF3-409E-4167-AD4D-A25F7AEA48E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568851" y="2514601"/>
            <a:ext cx="430213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61" name="Text Box 107">
            <a:extLst>
              <a:ext uri="{FF2B5EF4-FFF2-40B4-BE49-F238E27FC236}">
                <a16:creationId xmlns:a16="http://schemas.microsoft.com/office/drawing/2014/main" id="{FC1D92A3-B0D3-468A-B12D-6DB4E6990A31}"/>
              </a:ext>
            </a:extLst>
          </p:cNvPr>
          <p:cNvSpPr txBox="1">
            <a:spLocks noChangeArrowheads="1"/>
          </p:cNvSpPr>
          <p:nvPr/>
        </p:nvSpPr>
        <p:spPr bwMode="auto">
          <a:xfrm rot="5400000" flipV="1">
            <a:off x="4816095" y="2063751"/>
            <a:ext cx="40011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pt-BR" altLang="pt-BR" sz="1400"/>
          </a:p>
        </p:txBody>
      </p:sp>
      <p:sp>
        <p:nvSpPr>
          <p:cNvPr id="14362" name="Rectangle 114">
            <a:extLst>
              <a:ext uri="{FF2B5EF4-FFF2-40B4-BE49-F238E27FC236}">
                <a16:creationId xmlns:a16="http://schemas.microsoft.com/office/drawing/2014/main" id="{9EFBD257-2330-4C58-A77D-F892515D2FC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578251" y="2514601"/>
            <a:ext cx="320675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63" name="Rectangle 115">
            <a:extLst>
              <a:ext uri="{FF2B5EF4-FFF2-40B4-BE49-F238E27FC236}">
                <a16:creationId xmlns:a16="http://schemas.microsoft.com/office/drawing/2014/main" id="{A3FE4E8E-9F60-4803-BEA8-49F5F46BBF40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896419" y="2510632"/>
            <a:ext cx="201613" cy="20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64" name="Rectangle 116">
            <a:extLst>
              <a:ext uri="{FF2B5EF4-FFF2-40B4-BE49-F238E27FC236}">
                <a16:creationId xmlns:a16="http://schemas.microsoft.com/office/drawing/2014/main" id="{B9C8AD9A-B157-4878-8163-162F6E05E039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8030019" y="2510632"/>
            <a:ext cx="201613" cy="20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65" name="Line 127">
            <a:extLst>
              <a:ext uri="{FF2B5EF4-FFF2-40B4-BE49-F238E27FC236}">
                <a16:creationId xmlns:a16="http://schemas.microsoft.com/office/drawing/2014/main" id="{055E29FB-8D9B-4952-BE17-0CF5F2F41F1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49450" y="35052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66" name="Rectangle 128">
            <a:extLst>
              <a:ext uri="{FF2B5EF4-FFF2-40B4-BE49-F238E27FC236}">
                <a16:creationId xmlns:a16="http://schemas.microsoft.com/office/drawing/2014/main" id="{9E059EDC-3FF1-472A-AD09-561D4F1D39FE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6813995" y="3171032"/>
            <a:ext cx="447675" cy="201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68" name="Rectangle 68">
            <a:extLst>
              <a:ext uri="{FF2B5EF4-FFF2-40B4-BE49-F238E27FC236}">
                <a16:creationId xmlns:a16="http://schemas.microsoft.com/office/drawing/2014/main" id="{3EB281F8-D785-4206-8E90-71C66140955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397151" y="30099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69" name="Rectangle 185">
            <a:extLst>
              <a:ext uri="{FF2B5EF4-FFF2-40B4-BE49-F238E27FC236}">
                <a16:creationId xmlns:a16="http://schemas.microsoft.com/office/drawing/2014/main" id="{E28EC3AC-23E5-4F33-9677-429EEDDB760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168551" y="30099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70" name="Rectangle 185">
            <a:extLst>
              <a:ext uri="{FF2B5EF4-FFF2-40B4-BE49-F238E27FC236}">
                <a16:creationId xmlns:a16="http://schemas.microsoft.com/office/drawing/2014/main" id="{795B114F-D1B6-4169-A3C1-26A57AD7DE3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082951" y="30099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71" name="Rectangle 185">
            <a:extLst>
              <a:ext uri="{FF2B5EF4-FFF2-40B4-BE49-F238E27FC236}">
                <a16:creationId xmlns:a16="http://schemas.microsoft.com/office/drawing/2014/main" id="{D9A7321E-8FEE-4729-85BE-158E48B2246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625751" y="30099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72" name="Rectangle 185">
            <a:extLst>
              <a:ext uri="{FF2B5EF4-FFF2-40B4-BE49-F238E27FC236}">
                <a16:creationId xmlns:a16="http://schemas.microsoft.com/office/drawing/2014/main" id="{431BCADE-FC43-4C5F-A619-3C8FFE8F2F1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829637" y="30099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74" name="Rectangle 185">
            <a:extLst>
              <a:ext uri="{FF2B5EF4-FFF2-40B4-BE49-F238E27FC236}">
                <a16:creationId xmlns:a16="http://schemas.microsoft.com/office/drawing/2014/main" id="{C9F3FEFD-8018-4B95-9A69-FA917C1DA03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939951" y="30099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75" name="Rectangle 185">
            <a:extLst>
              <a:ext uri="{FF2B5EF4-FFF2-40B4-BE49-F238E27FC236}">
                <a16:creationId xmlns:a16="http://schemas.microsoft.com/office/drawing/2014/main" id="{69071FDB-64F0-45DA-B245-D90CCECCB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4251" y="40386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76" name="Rectangle 185">
            <a:extLst>
              <a:ext uri="{FF2B5EF4-FFF2-40B4-BE49-F238E27FC236}">
                <a16:creationId xmlns:a16="http://schemas.microsoft.com/office/drawing/2014/main" id="{D835C12F-50D0-48CF-9BD8-98CC580D4149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054251" y="35814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77" name="Rectangle 185">
            <a:extLst>
              <a:ext uri="{FF2B5EF4-FFF2-40B4-BE49-F238E27FC236}">
                <a16:creationId xmlns:a16="http://schemas.microsoft.com/office/drawing/2014/main" id="{1EFC4FE6-0FA3-4230-A057-6D0987708F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4251" y="38100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78" name="Rectangle 185">
            <a:extLst>
              <a:ext uri="{FF2B5EF4-FFF2-40B4-BE49-F238E27FC236}">
                <a16:creationId xmlns:a16="http://schemas.microsoft.com/office/drawing/2014/main" id="{F847F894-E07E-4BCF-866E-FAF7D0E8F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4251" y="33528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cxnSp>
        <p:nvCxnSpPr>
          <p:cNvPr id="14379" name="Conector de seta reta 108">
            <a:extLst>
              <a:ext uri="{FF2B5EF4-FFF2-40B4-BE49-F238E27FC236}">
                <a16:creationId xmlns:a16="http://schemas.microsoft.com/office/drawing/2014/main" id="{0C55E5D0-5ED0-4D66-8437-9527196A51FE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5892450" y="2438401"/>
            <a:ext cx="533400" cy="111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" name="CaixaDeTexto 120">
            <a:extLst>
              <a:ext uri="{FF2B5EF4-FFF2-40B4-BE49-F238E27FC236}">
                <a16:creationId xmlns:a16="http://schemas.microsoft.com/office/drawing/2014/main" id="{EE5947DB-0DAB-4C6C-9E6B-963BBEB96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5850" y="2895601"/>
            <a:ext cx="457200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pt-BR" sz="1200" dirty="0">
              <a:latin typeface="Arial" charset="0"/>
            </a:endParaRPr>
          </a:p>
        </p:txBody>
      </p:sp>
      <p:cxnSp>
        <p:nvCxnSpPr>
          <p:cNvPr id="130" name="Conector reto 129">
            <a:extLst>
              <a:ext uri="{FF2B5EF4-FFF2-40B4-BE49-F238E27FC236}">
                <a16:creationId xmlns:a16="http://schemas.microsoft.com/office/drawing/2014/main" id="{DF324E4A-A560-4785-9970-64D62BFC869E}"/>
              </a:ext>
            </a:extLst>
          </p:cNvPr>
          <p:cNvCxnSpPr/>
          <p:nvPr/>
        </p:nvCxnSpPr>
        <p:spPr bwMode="auto">
          <a:xfrm rot="5400000">
            <a:off x="6082951" y="2552701"/>
            <a:ext cx="685800" cy="3175"/>
          </a:xfrm>
          <a:prstGeom prst="line">
            <a:avLst/>
          </a:prstGeom>
          <a:solidFill>
            <a:srgbClr val="FF6600"/>
          </a:solidFill>
          <a:ln w="31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384" name="Conector reto 138">
            <a:extLst>
              <a:ext uri="{FF2B5EF4-FFF2-40B4-BE49-F238E27FC236}">
                <a16:creationId xmlns:a16="http://schemas.microsoft.com/office/drawing/2014/main" id="{46F1AE78-E34A-4579-B29A-AB94D429FF1A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5663850" y="2667000"/>
            <a:ext cx="458788" cy="1588"/>
          </a:xfrm>
          <a:prstGeom prst="line">
            <a:avLst/>
          </a:prstGeom>
          <a:noFill/>
          <a:ln w="9525" algn="ctr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2" name="CaixaDeTexto 141">
            <a:extLst>
              <a:ext uri="{FF2B5EF4-FFF2-40B4-BE49-F238E27FC236}">
                <a16:creationId xmlns:a16="http://schemas.microsoft.com/office/drawing/2014/main" id="{6A57186F-30B4-4C38-8D56-F3DF97EA4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2450" y="2209800"/>
            <a:ext cx="60960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pt-BR" sz="1200" dirty="0">
              <a:latin typeface="Arial" charset="0"/>
            </a:endParaRPr>
          </a:p>
        </p:txBody>
      </p:sp>
      <p:sp>
        <p:nvSpPr>
          <p:cNvPr id="14387" name="Rectangle 185">
            <a:extLst>
              <a:ext uri="{FF2B5EF4-FFF2-40B4-BE49-F238E27FC236}">
                <a16:creationId xmlns:a16="http://schemas.microsoft.com/office/drawing/2014/main" id="{67386255-094E-4F0E-8CC1-B06502A2D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1251" y="28956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88" name="Rectangle 185">
            <a:extLst>
              <a:ext uri="{FF2B5EF4-FFF2-40B4-BE49-F238E27FC236}">
                <a16:creationId xmlns:a16="http://schemas.microsoft.com/office/drawing/2014/main" id="{08E6E7CA-8A63-4BE4-B699-1F735E146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1251" y="31242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89" name="Rectangle 185">
            <a:extLst>
              <a:ext uri="{FF2B5EF4-FFF2-40B4-BE49-F238E27FC236}">
                <a16:creationId xmlns:a16="http://schemas.microsoft.com/office/drawing/2014/main" id="{99116983-CA66-41D4-B9E3-4406D0311B7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064151" y="30099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90" name="Rectangle 185">
            <a:extLst>
              <a:ext uri="{FF2B5EF4-FFF2-40B4-BE49-F238E27FC236}">
                <a16:creationId xmlns:a16="http://schemas.microsoft.com/office/drawing/2014/main" id="{33DCA983-F662-43AB-8283-AB56A04A8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7051" y="28956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91" name="Rectangle 185">
            <a:extLst>
              <a:ext uri="{FF2B5EF4-FFF2-40B4-BE49-F238E27FC236}">
                <a16:creationId xmlns:a16="http://schemas.microsoft.com/office/drawing/2014/main" id="{C8C589C8-E18A-4238-A291-2AB347710F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7051" y="31242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92" name="Rectangle 185">
            <a:extLst>
              <a:ext uri="{FF2B5EF4-FFF2-40B4-BE49-F238E27FC236}">
                <a16:creationId xmlns:a16="http://schemas.microsoft.com/office/drawing/2014/main" id="{39B565D1-359B-4323-8C70-645A4B42614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749951" y="30099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93" name="Rectangle 185">
            <a:extLst>
              <a:ext uri="{FF2B5EF4-FFF2-40B4-BE49-F238E27FC236}">
                <a16:creationId xmlns:a16="http://schemas.microsoft.com/office/drawing/2014/main" id="{D89633A5-C860-4CF1-8606-B01B19E5045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521351" y="36957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94" name="Rectangle 185">
            <a:extLst>
              <a:ext uri="{FF2B5EF4-FFF2-40B4-BE49-F238E27FC236}">
                <a16:creationId xmlns:a16="http://schemas.microsoft.com/office/drawing/2014/main" id="{55467713-1F71-4D6E-A09E-3EA6ED6EB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5651" y="33528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95" name="Rectangle 185">
            <a:extLst>
              <a:ext uri="{FF2B5EF4-FFF2-40B4-BE49-F238E27FC236}">
                <a16:creationId xmlns:a16="http://schemas.microsoft.com/office/drawing/2014/main" id="{949A2108-D8F3-42DC-8256-6F9EF37B6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5651" y="40386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96" name="Rectangle 185">
            <a:extLst>
              <a:ext uri="{FF2B5EF4-FFF2-40B4-BE49-F238E27FC236}">
                <a16:creationId xmlns:a16="http://schemas.microsoft.com/office/drawing/2014/main" id="{FA3CFE1E-E526-420B-9EB4-62E718654CA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749951" y="3695701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cxnSp>
        <p:nvCxnSpPr>
          <p:cNvPr id="182" name="Conector reto 181">
            <a:extLst>
              <a:ext uri="{FF2B5EF4-FFF2-40B4-BE49-F238E27FC236}">
                <a16:creationId xmlns:a16="http://schemas.microsoft.com/office/drawing/2014/main" id="{B3005394-50FD-48E4-BAC1-3F83291293AE}"/>
              </a:ext>
            </a:extLst>
          </p:cNvPr>
          <p:cNvCxnSpPr/>
          <p:nvPr/>
        </p:nvCxnSpPr>
        <p:spPr bwMode="auto">
          <a:xfrm rot="5400000">
            <a:off x="7378350" y="2552700"/>
            <a:ext cx="687388" cy="1588"/>
          </a:xfrm>
          <a:prstGeom prst="line">
            <a:avLst/>
          </a:prstGeom>
          <a:solidFill>
            <a:srgbClr val="FF6600"/>
          </a:solidFill>
          <a:ln w="31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02" name="Conector de seta reta 184">
            <a:extLst>
              <a:ext uri="{FF2B5EF4-FFF2-40B4-BE49-F238E27FC236}">
                <a16:creationId xmlns:a16="http://schemas.microsoft.com/office/drawing/2014/main" id="{8EF84766-6691-49CE-B1AF-75F1ABA6A591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7721250" y="2438400"/>
            <a:ext cx="533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0" name="CaixaDeTexto 189">
            <a:extLst>
              <a:ext uri="{FF2B5EF4-FFF2-40B4-BE49-F238E27FC236}">
                <a16:creationId xmlns:a16="http://schemas.microsoft.com/office/drawing/2014/main" id="{1EDFD7A9-6A9D-4749-8242-51BB618BC5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0850" y="4495801"/>
            <a:ext cx="609600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200" dirty="0">
                <a:latin typeface="Arial" charset="0"/>
              </a:rPr>
              <a:t>3</a:t>
            </a:r>
          </a:p>
        </p:txBody>
      </p:sp>
      <p:sp>
        <p:nvSpPr>
          <p:cNvPr id="2" name="CaixaDeTexto 131">
            <a:extLst>
              <a:ext uri="{FF2B5EF4-FFF2-40B4-BE49-F238E27FC236}">
                <a16:creationId xmlns:a16="http://schemas.microsoft.com/office/drawing/2014/main" id="{9E3684AE-DF70-47F6-A4CD-BCF2A0728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5898" y="1905000"/>
            <a:ext cx="60960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pt-BR" sz="1200" dirty="0">
              <a:latin typeface="Arial" charset="0"/>
            </a:endParaRPr>
          </a:p>
        </p:txBody>
      </p:sp>
      <p:sp>
        <p:nvSpPr>
          <p:cNvPr id="4" name="CaixaDeTexto 141">
            <a:extLst>
              <a:ext uri="{FF2B5EF4-FFF2-40B4-BE49-F238E27FC236}">
                <a16:creationId xmlns:a16="http://schemas.microsoft.com/office/drawing/2014/main" id="{C6065FDD-47E9-4D30-8830-A8E36CC88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1250" y="2209800"/>
            <a:ext cx="60960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pt-BR" sz="1200" dirty="0">
              <a:latin typeface="Arial" charset="0"/>
            </a:endParaRPr>
          </a:p>
        </p:txBody>
      </p:sp>
      <p:cxnSp>
        <p:nvCxnSpPr>
          <p:cNvPr id="14414" name="Conector de seta reta 112">
            <a:extLst>
              <a:ext uri="{FF2B5EF4-FFF2-40B4-BE49-F238E27FC236}">
                <a16:creationId xmlns:a16="http://schemas.microsoft.com/office/drawing/2014/main" id="{A368025E-8D4B-4F11-8A7F-6EEF958FD7BA}"/>
              </a:ext>
            </a:extLst>
          </p:cNvPr>
          <p:cNvCxnSpPr>
            <a:cxnSpLocks noChangeShapeType="1"/>
            <a:stCxn id="86" idx="3"/>
          </p:cNvCxnSpPr>
          <p:nvPr/>
        </p:nvCxnSpPr>
        <p:spPr bwMode="auto">
          <a:xfrm flipV="1">
            <a:off x="4175051" y="3190169"/>
            <a:ext cx="677413" cy="61672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4420" name="CaixaDeTexto 88">
            <a:extLst>
              <a:ext uri="{FF2B5EF4-FFF2-40B4-BE49-F238E27FC236}">
                <a16:creationId xmlns:a16="http://schemas.microsoft.com/office/drawing/2014/main" id="{B2EF6E00-9D64-47E9-9603-5CB0A5275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7938" y="3263901"/>
            <a:ext cx="304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400"/>
              <a:t>X</a:t>
            </a:r>
          </a:p>
        </p:txBody>
      </p:sp>
      <p:pic>
        <p:nvPicPr>
          <p:cNvPr id="85" name="Picture 2" descr="Identidade Visual do Câmpus Votuporanga do IFSP - Instituto ...">
            <a:extLst>
              <a:ext uri="{FF2B5EF4-FFF2-40B4-BE49-F238E27FC236}">
                <a16:creationId xmlns:a16="http://schemas.microsoft.com/office/drawing/2014/main" id="{08CDAA0D-3A72-42D5-95C1-14BF54FBEC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881" b="54871"/>
          <a:stretch/>
        </p:blipFill>
        <p:spPr bwMode="auto">
          <a:xfrm>
            <a:off x="684757" y="671187"/>
            <a:ext cx="1920659" cy="149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" name="Retângulo 85">
            <a:extLst>
              <a:ext uri="{FF2B5EF4-FFF2-40B4-BE49-F238E27FC236}">
                <a16:creationId xmlns:a16="http://schemas.microsoft.com/office/drawing/2014/main" id="{53E5967B-647A-46AF-BD7E-7F48C4207F20}"/>
              </a:ext>
            </a:extLst>
          </p:cNvPr>
          <p:cNvSpPr/>
          <p:nvPr/>
        </p:nvSpPr>
        <p:spPr>
          <a:xfrm>
            <a:off x="1665028" y="2797870"/>
            <a:ext cx="2510023" cy="90794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kumimoji="0" lang="pt-BR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Ajuste Comum </a:t>
            </a:r>
          </a:p>
          <a:p>
            <a:pPr lvl="0" algn="ctr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kumimoji="0" lang="pt-BR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 Corrente</a:t>
            </a:r>
          </a:p>
        </p:txBody>
      </p:sp>
      <p:sp>
        <p:nvSpPr>
          <p:cNvPr id="89" name="Rectangle 68">
            <a:extLst>
              <a:ext uri="{FF2B5EF4-FFF2-40B4-BE49-F238E27FC236}">
                <a16:creationId xmlns:a16="http://schemas.microsoft.com/office/drawing/2014/main" id="{AD0AFD11-8E19-4F9A-9996-30E3E07458D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476851" y="1838462"/>
            <a:ext cx="220767" cy="201614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90" name="Rectangle 185">
            <a:extLst>
              <a:ext uri="{FF2B5EF4-FFF2-40B4-BE49-F238E27FC236}">
                <a16:creationId xmlns:a16="http://schemas.microsoft.com/office/drawing/2014/main" id="{79EFB1EE-7CA4-4640-9950-246145FA883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248251" y="1838462"/>
            <a:ext cx="220767" cy="201615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91" name="Rectangle 185">
            <a:extLst>
              <a:ext uri="{FF2B5EF4-FFF2-40B4-BE49-F238E27FC236}">
                <a16:creationId xmlns:a16="http://schemas.microsoft.com/office/drawing/2014/main" id="{79400F2A-A96A-478A-979B-5A8E34D7A9F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162651" y="1838463"/>
            <a:ext cx="220767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93" name="Rectangle 185">
            <a:extLst>
              <a:ext uri="{FF2B5EF4-FFF2-40B4-BE49-F238E27FC236}">
                <a16:creationId xmlns:a16="http://schemas.microsoft.com/office/drawing/2014/main" id="{DA09C1D0-BE6B-4EBB-B4B2-90A77855FB4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705451" y="1838463"/>
            <a:ext cx="220767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94" name="Rectangle 185">
            <a:extLst>
              <a:ext uri="{FF2B5EF4-FFF2-40B4-BE49-F238E27FC236}">
                <a16:creationId xmlns:a16="http://schemas.microsoft.com/office/drawing/2014/main" id="{132C40D4-41E8-47B2-819F-7CFDE27B19A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934051" y="1838463"/>
            <a:ext cx="220767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95" name="Rectangle 185">
            <a:extLst>
              <a:ext uri="{FF2B5EF4-FFF2-40B4-BE49-F238E27FC236}">
                <a16:creationId xmlns:a16="http://schemas.microsoft.com/office/drawing/2014/main" id="{404D02AA-1D08-4ABA-988B-9B438A39045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019651" y="1838462"/>
            <a:ext cx="220767" cy="201615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06929A66-58E3-4960-8582-64EBF7AFE2DE}"/>
              </a:ext>
            </a:extLst>
          </p:cNvPr>
          <p:cNvCxnSpPr>
            <a:cxnSpLocks/>
          </p:cNvCxnSpPr>
          <p:nvPr/>
        </p:nvCxnSpPr>
        <p:spPr>
          <a:xfrm flipV="1">
            <a:off x="7274912" y="2153114"/>
            <a:ext cx="2195617" cy="1287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to 97">
            <a:extLst>
              <a:ext uri="{FF2B5EF4-FFF2-40B4-BE49-F238E27FC236}">
                <a16:creationId xmlns:a16="http://schemas.microsoft.com/office/drawing/2014/main" id="{2F2609E9-63A0-4562-BEC2-DA75B0128D5F}"/>
              </a:ext>
            </a:extLst>
          </p:cNvPr>
          <p:cNvCxnSpPr>
            <a:cxnSpLocks/>
          </p:cNvCxnSpPr>
          <p:nvPr/>
        </p:nvCxnSpPr>
        <p:spPr>
          <a:xfrm>
            <a:off x="7677330" y="2089230"/>
            <a:ext cx="1410150" cy="0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tângulo 100">
            <a:extLst>
              <a:ext uri="{FF2B5EF4-FFF2-40B4-BE49-F238E27FC236}">
                <a16:creationId xmlns:a16="http://schemas.microsoft.com/office/drawing/2014/main" id="{E6E23E33-F764-42C0-8FA1-EAA88B963DFC}"/>
              </a:ext>
            </a:extLst>
          </p:cNvPr>
          <p:cNvSpPr/>
          <p:nvPr/>
        </p:nvSpPr>
        <p:spPr>
          <a:xfrm>
            <a:off x="9589311" y="2292459"/>
            <a:ext cx="2183803" cy="90794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kumimoji="0" lang="pt-BR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Ajuste Inglês </a:t>
            </a:r>
          </a:p>
          <a:p>
            <a:pPr lvl="0" algn="ctr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kumimoji="0" lang="pt-BR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 Gótico</a:t>
            </a:r>
          </a:p>
        </p:txBody>
      </p:sp>
      <p:sp>
        <p:nvSpPr>
          <p:cNvPr id="102" name="Rectangle 185">
            <a:extLst>
              <a:ext uri="{FF2B5EF4-FFF2-40B4-BE49-F238E27FC236}">
                <a16:creationId xmlns:a16="http://schemas.microsoft.com/office/drawing/2014/main" id="{2CC01F81-6472-435C-A8A0-E43FB10A7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27" y="1858067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03" name="Rectangle 185">
            <a:extLst>
              <a:ext uri="{FF2B5EF4-FFF2-40B4-BE49-F238E27FC236}">
                <a16:creationId xmlns:a16="http://schemas.microsoft.com/office/drawing/2014/main" id="{36DBB0ED-9CE1-4373-849E-AB5BFF31F33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143850" y="1838468"/>
            <a:ext cx="220767" cy="201614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04" name="Rectangle 185">
            <a:extLst>
              <a:ext uri="{FF2B5EF4-FFF2-40B4-BE49-F238E27FC236}">
                <a16:creationId xmlns:a16="http://schemas.microsoft.com/office/drawing/2014/main" id="{5257F756-8D9C-401D-B421-1FFA69861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27" y="1858067"/>
            <a:ext cx="430213" cy="201613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05" name="Rectangle 185">
            <a:extLst>
              <a:ext uri="{FF2B5EF4-FFF2-40B4-BE49-F238E27FC236}">
                <a16:creationId xmlns:a16="http://schemas.microsoft.com/office/drawing/2014/main" id="{F8968B0F-EABA-488E-80A5-41EE27FA97E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829650" y="1847633"/>
            <a:ext cx="220767" cy="183285"/>
          </a:xfrm>
          <a:prstGeom prst="rect">
            <a:avLst/>
          </a:prstGeom>
          <a:solidFill>
            <a:srgbClr val="F664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cxnSp>
        <p:nvCxnSpPr>
          <p:cNvPr id="106" name="Conector reto 105">
            <a:extLst>
              <a:ext uri="{FF2B5EF4-FFF2-40B4-BE49-F238E27FC236}">
                <a16:creationId xmlns:a16="http://schemas.microsoft.com/office/drawing/2014/main" id="{2DD0B6B9-CDC8-4F87-BB8A-BA444BBB8664}"/>
              </a:ext>
            </a:extLst>
          </p:cNvPr>
          <p:cNvCxnSpPr>
            <a:cxnSpLocks/>
          </p:cNvCxnSpPr>
          <p:nvPr/>
        </p:nvCxnSpPr>
        <p:spPr>
          <a:xfrm flipV="1">
            <a:off x="4574925" y="2169034"/>
            <a:ext cx="2195617" cy="1287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reto 106">
            <a:extLst>
              <a:ext uri="{FF2B5EF4-FFF2-40B4-BE49-F238E27FC236}">
                <a16:creationId xmlns:a16="http://schemas.microsoft.com/office/drawing/2014/main" id="{0F6EE4E4-FFA6-4A8B-96FE-A499929D3351}"/>
              </a:ext>
            </a:extLst>
          </p:cNvPr>
          <p:cNvCxnSpPr>
            <a:cxnSpLocks/>
          </p:cNvCxnSpPr>
          <p:nvPr/>
        </p:nvCxnSpPr>
        <p:spPr>
          <a:xfrm>
            <a:off x="5018287" y="2105150"/>
            <a:ext cx="1410150" cy="0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>
            <a:extLst>
              <a:ext uri="{FF2B5EF4-FFF2-40B4-BE49-F238E27FC236}">
                <a16:creationId xmlns:a16="http://schemas.microsoft.com/office/drawing/2014/main" id="{395ED794-6DA9-4075-AA6D-85FA79DA3EDF}"/>
              </a:ext>
            </a:extLst>
          </p:cNvPr>
          <p:cNvCxnSpPr>
            <a:stCxn id="101" idx="1"/>
          </p:cNvCxnSpPr>
          <p:nvPr/>
        </p:nvCxnSpPr>
        <p:spPr>
          <a:xfrm flipH="1">
            <a:off x="9070690" y="2746430"/>
            <a:ext cx="518621" cy="13433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CaixaDeTexto 111">
            <a:extLst>
              <a:ext uri="{FF2B5EF4-FFF2-40B4-BE49-F238E27FC236}">
                <a16:creationId xmlns:a16="http://schemas.microsoft.com/office/drawing/2014/main" id="{4809A54D-7242-4A3F-A482-8DF5AC079EC7}"/>
              </a:ext>
            </a:extLst>
          </p:cNvPr>
          <p:cNvSpPr txBox="1"/>
          <p:nvPr/>
        </p:nvSpPr>
        <p:spPr>
          <a:xfrm>
            <a:off x="4548121" y="136052"/>
            <a:ext cx="360334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altLang="pt-BR" sz="3200" dirty="0">
                <a:latin typeface="Arial Black" panose="020B0A04020102020204" pitchFamily="34" charset="0"/>
              </a:rPr>
              <a:t>3ª Parte</a:t>
            </a:r>
            <a:endParaRPr lang="ibb-NG" sz="3200" dirty="0"/>
          </a:p>
        </p:txBody>
      </p:sp>
      <p:sp>
        <p:nvSpPr>
          <p:cNvPr id="114" name="CaixaDeTexto 113">
            <a:extLst>
              <a:ext uri="{FF2B5EF4-FFF2-40B4-BE49-F238E27FC236}">
                <a16:creationId xmlns:a16="http://schemas.microsoft.com/office/drawing/2014/main" id="{8CD75D5D-2A1E-452C-AD50-3AD2B1C04C65}"/>
              </a:ext>
            </a:extLst>
          </p:cNvPr>
          <p:cNvSpPr txBox="1"/>
          <p:nvPr/>
        </p:nvSpPr>
        <p:spPr>
          <a:xfrm>
            <a:off x="3398293" y="777494"/>
            <a:ext cx="574229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altLang="pt-BR" sz="3200" dirty="0">
                <a:latin typeface="Arial Black" panose="020B0A04020102020204" pitchFamily="34" charset="0"/>
              </a:rPr>
              <a:t>1ª Fiada de tijolos</a:t>
            </a:r>
            <a:endParaRPr lang="ibb-NG" sz="3200" dirty="0"/>
          </a:p>
        </p:txBody>
      </p: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CF782C38-A01E-4E57-B759-B584E9CDA853}"/>
              </a:ext>
            </a:extLst>
          </p:cNvPr>
          <p:cNvCxnSpPr>
            <a:cxnSpLocks/>
          </p:cNvCxnSpPr>
          <p:nvPr/>
        </p:nvCxnSpPr>
        <p:spPr>
          <a:xfrm>
            <a:off x="5036026" y="1514901"/>
            <a:ext cx="0" cy="15331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ector reto 122">
            <a:extLst>
              <a:ext uri="{FF2B5EF4-FFF2-40B4-BE49-F238E27FC236}">
                <a16:creationId xmlns:a16="http://schemas.microsoft.com/office/drawing/2014/main" id="{382DE25C-3422-428A-8AD3-7D4689CC95CB}"/>
              </a:ext>
            </a:extLst>
          </p:cNvPr>
          <p:cNvCxnSpPr>
            <a:cxnSpLocks/>
          </p:cNvCxnSpPr>
          <p:nvPr/>
        </p:nvCxnSpPr>
        <p:spPr>
          <a:xfrm>
            <a:off x="6349651" y="1514901"/>
            <a:ext cx="53431" cy="1589964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ector reto 123">
            <a:extLst>
              <a:ext uri="{FF2B5EF4-FFF2-40B4-BE49-F238E27FC236}">
                <a16:creationId xmlns:a16="http://schemas.microsoft.com/office/drawing/2014/main" id="{CEF3AD0B-3E73-43B8-8DED-D9A81AC7BB6D}"/>
              </a:ext>
            </a:extLst>
          </p:cNvPr>
          <p:cNvCxnSpPr>
            <a:cxnSpLocks/>
          </p:cNvCxnSpPr>
          <p:nvPr/>
        </p:nvCxnSpPr>
        <p:spPr>
          <a:xfrm>
            <a:off x="7694264" y="1514901"/>
            <a:ext cx="34924" cy="163318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ector reto 124">
            <a:extLst>
              <a:ext uri="{FF2B5EF4-FFF2-40B4-BE49-F238E27FC236}">
                <a16:creationId xmlns:a16="http://schemas.microsoft.com/office/drawing/2014/main" id="{9E430927-4D7A-416E-987F-343CC23ACFDB}"/>
              </a:ext>
            </a:extLst>
          </p:cNvPr>
          <p:cNvCxnSpPr>
            <a:cxnSpLocks/>
          </p:cNvCxnSpPr>
          <p:nvPr/>
        </p:nvCxnSpPr>
        <p:spPr>
          <a:xfrm>
            <a:off x="9031676" y="1514901"/>
            <a:ext cx="37272" cy="160816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CaixaDeTexto 77">
            <a:extLst>
              <a:ext uri="{FF2B5EF4-FFF2-40B4-BE49-F238E27FC236}">
                <a16:creationId xmlns:a16="http://schemas.microsoft.com/office/drawing/2014/main" id="{71F20467-3169-4AAC-8DD6-4C0E47B8B043}"/>
              </a:ext>
            </a:extLst>
          </p:cNvPr>
          <p:cNvSpPr txBox="1"/>
          <p:nvPr/>
        </p:nvSpPr>
        <p:spPr>
          <a:xfrm flipH="1">
            <a:off x="4694847" y="2197284"/>
            <a:ext cx="10960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Arial Black" panose="020B0A04020102020204" pitchFamily="34" charset="0"/>
              </a:rPr>
              <a:t>VISTA</a:t>
            </a:r>
            <a:endParaRPr lang="ibb-NG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79" name="CaixaDeTexto 78">
            <a:extLst>
              <a:ext uri="{FF2B5EF4-FFF2-40B4-BE49-F238E27FC236}">
                <a16:creationId xmlns:a16="http://schemas.microsoft.com/office/drawing/2014/main" id="{A4350018-C95F-4C12-918E-ED98573978B5}"/>
              </a:ext>
            </a:extLst>
          </p:cNvPr>
          <p:cNvSpPr txBox="1"/>
          <p:nvPr/>
        </p:nvSpPr>
        <p:spPr>
          <a:xfrm flipH="1">
            <a:off x="8625398" y="4544708"/>
            <a:ext cx="123739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Arial Black" panose="020B0A04020102020204" pitchFamily="34" charset="0"/>
              </a:rPr>
              <a:t>PLANTA</a:t>
            </a:r>
            <a:endParaRPr lang="ibb-NG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80" name="CaixaDeTexto 79">
            <a:extLst>
              <a:ext uri="{FF2B5EF4-FFF2-40B4-BE49-F238E27FC236}">
                <a16:creationId xmlns:a16="http://schemas.microsoft.com/office/drawing/2014/main" id="{E6BEB810-CD9F-4A21-9DFC-489C62F2E033}"/>
              </a:ext>
            </a:extLst>
          </p:cNvPr>
          <p:cNvSpPr txBox="1"/>
          <p:nvPr/>
        </p:nvSpPr>
        <p:spPr>
          <a:xfrm flipH="1">
            <a:off x="8327433" y="2213204"/>
            <a:ext cx="10960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Arial Black" panose="020B0A04020102020204" pitchFamily="34" charset="0"/>
              </a:rPr>
              <a:t>VISTA</a:t>
            </a:r>
            <a:endParaRPr lang="ibb-NG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6982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</TotalTime>
  <Words>366</Words>
  <Application>Microsoft Office PowerPoint</Application>
  <PresentationFormat>Widescreen</PresentationFormat>
  <Paragraphs>142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2" baseType="lpstr">
      <vt:lpstr>Arial Unicode MS</vt:lpstr>
      <vt:lpstr>Arial</vt:lpstr>
      <vt:lpstr>Arial Black</vt:lpstr>
      <vt:lpstr>Calibri</vt:lpstr>
      <vt:lpstr>Calibri Light</vt:lpstr>
      <vt:lpstr>TechnicBold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Laise Brandão Nogueira Borges</dc:creator>
  <cp:lastModifiedBy>Laise Brandão Nogueira Borges</cp:lastModifiedBy>
  <cp:revision>65</cp:revision>
  <dcterms:created xsi:type="dcterms:W3CDTF">2021-01-19T15:48:22Z</dcterms:created>
  <dcterms:modified xsi:type="dcterms:W3CDTF">2021-01-27T18:09:24Z</dcterms:modified>
</cp:coreProperties>
</file>