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8" r:id="rId3"/>
    <p:sldId id="258" r:id="rId4"/>
    <p:sldId id="291" r:id="rId5"/>
    <p:sldId id="295" r:id="rId6"/>
    <p:sldId id="266" r:id="rId7"/>
    <p:sldId id="282" r:id="rId8"/>
    <p:sldId id="272" r:id="rId9"/>
    <p:sldId id="299" r:id="rId10"/>
    <p:sldId id="288" r:id="rId11"/>
    <p:sldId id="289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99" autoAdjust="0"/>
    <p:restoredTop sz="94660"/>
  </p:normalViewPr>
  <p:slideViewPr>
    <p:cSldViewPr snapToGrid="0">
      <p:cViewPr varScale="1">
        <p:scale>
          <a:sx n="39" d="100"/>
          <a:sy n="39" d="100"/>
        </p:scale>
        <p:origin x="9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67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509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95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15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11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840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546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0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51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69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92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DAB3-B992-4B40-9488-0645E852601F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2BC2E-1909-45AC-8587-0BC47D9322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949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AF38-1737-40EB-8F87-F972ABF50580}"/>
              </a:ext>
            </a:extLst>
          </p:cNvPr>
          <p:cNvSpPr txBox="1">
            <a:spLocks/>
          </p:cNvSpPr>
          <p:nvPr/>
        </p:nvSpPr>
        <p:spPr>
          <a:xfrm>
            <a:off x="7464614" y="1783959"/>
            <a:ext cx="4087306" cy="28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600" b="1" dirty="0"/>
              <a:t>PCCU1- </a:t>
            </a:r>
            <a:r>
              <a:rPr lang="en-US" sz="4600" b="1" dirty="0" err="1"/>
              <a:t>Parte</a:t>
            </a:r>
            <a:r>
              <a:rPr lang="en-US" sz="4600" b="1" dirty="0"/>
              <a:t> 3</a:t>
            </a:r>
          </a:p>
          <a:p>
            <a:pPr>
              <a:spcAft>
                <a:spcPts val="600"/>
              </a:spcAft>
            </a:pPr>
            <a:endParaRPr lang="en-US" sz="4600" dirty="0"/>
          </a:p>
          <a:p>
            <a:pPr>
              <a:spcAft>
                <a:spcPts val="600"/>
              </a:spcAft>
            </a:pPr>
            <a:r>
              <a:rPr lang="en-US" sz="4600" b="1" dirty="0"/>
              <a:t> 8</a:t>
            </a:r>
            <a:r>
              <a:rPr lang="en-US" sz="4600" b="1" baseline="30000" dirty="0"/>
              <a:t>ª </a:t>
            </a:r>
            <a:r>
              <a:rPr lang="en-US" sz="4600" b="1" dirty="0"/>
              <a:t>Aula Virtual </a:t>
            </a:r>
          </a:p>
          <a:p>
            <a:pPr algn="ctr">
              <a:spcAft>
                <a:spcPts val="600"/>
              </a:spcAft>
            </a:pPr>
            <a:r>
              <a:rPr lang="en-US" sz="4600" b="1" dirty="0"/>
              <a:t>2.2020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08CDAA0D-3A72-42D5-95C1-14BF54FBEC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32728"/>
          <a:stretch/>
        </p:blipFill>
        <p:spPr bwMode="auto"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689899" y="4835123"/>
            <a:ext cx="836928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44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ª </a:t>
            </a:r>
            <a: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– Alicerce – Baldrame</a:t>
            </a:r>
          </a:p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Parede em Espelho</a:t>
            </a:r>
          </a:p>
        </p:txBody>
      </p:sp>
    </p:spTree>
    <p:extLst>
      <p:ext uri="{BB962C8B-B14F-4D97-AF65-F5344CB8AC3E}">
        <p14:creationId xmlns:p14="http://schemas.microsoft.com/office/powerpoint/2010/main" val="2716242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3970" y="450221"/>
            <a:ext cx="6715972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918B40D-5787-4C7F-8FCC-FC35DE85A809}"/>
              </a:ext>
            </a:extLst>
          </p:cNvPr>
          <p:cNvSpPr txBox="1"/>
          <p:nvPr/>
        </p:nvSpPr>
        <p:spPr>
          <a:xfrm>
            <a:off x="5541264" y="1111086"/>
            <a:ext cx="5626099" cy="2623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dirty="0">
                <a:solidFill>
                  <a:srgbClr val="FFFFFF"/>
                </a:solidFill>
                <a:latin typeface="Arial Black" panose="020B0A04020102020204" pitchFamily="34" charset="0"/>
                <a:ea typeface="+mj-ea"/>
                <a:cs typeface="+mj-cs"/>
              </a:rPr>
              <a:t>	DÚVIDAS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09112" y="4521269"/>
            <a:ext cx="4442445" cy="1886509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9272DEAC-60B8-44CF-8E98-7DDEF52E48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6517"/>
          <a:stretch/>
        </p:blipFill>
        <p:spPr bwMode="auto">
          <a:xfrm>
            <a:off x="466344" y="450221"/>
            <a:ext cx="4393840" cy="595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4487" y="4521270"/>
            <a:ext cx="2115455" cy="1890204"/>
          </a:xfrm>
          <a:prstGeom prst="rect">
            <a:avLst/>
          </a:prstGeom>
          <a:solidFill>
            <a:srgbClr val="3D7C36">
              <a:alpha val="95000"/>
            </a:srgbClr>
          </a:solidFill>
          <a:ln w="25400">
            <a:solidFill>
              <a:srgbClr val="3D7C36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62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9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31">
            <a:extLst>
              <a:ext uri="{FF2B5EF4-FFF2-40B4-BE49-F238E27FC236}">
                <a16:creationId xmlns:a16="http://schemas.microsoft.com/office/drawing/2014/main" id="{10BCDCE7-03A4-438B-9B4A-0F5E37C4C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2677" y="456020"/>
            <a:ext cx="6737282" cy="6032228"/>
          </a:xfrm>
          <a:custGeom>
            <a:avLst/>
            <a:gdLst>
              <a:gd name="connsiteX0" fmla="*/ 3069307 w 6737282"/>
              <a:gd name="connsiteY0" fmla="*/ 4550727 h 6032228"/>
              <a:gd name="connsiteX1" fmla="*/ 3741218 w 6737282"/>
              <a:gd name="connsiteY1" fmla="*/ 4550727 h 6032228"/>
              <a:gd name="connsiteX2" fmla="*/ 3772850 w 6737282"/>
              <a:gd name="connsiteY2" fmla="*/ 4554928 h 6032228"/>
              <a:gd name="connsiteX3" fmla="*/ 3794605 w 6737282"/>
              <a:gd name="connsiteY3" fmla="*/ 4564050 h 6032228"/>
              <a:gd name="connsiteX4" fmla="*/ 3781310 w 6737282"/>
              <a:gd name="connsiteY4" fmla="*/ 4587045 h 6032228"/>
              <a:gd name="connsiteX5" fmla="*/ 3310252 w 6737282"/>
              <a:gd name="connsiteY5" fmla="*/ 5401750 h 6032228"/>
              <a:gd name="connsiteX6" fmla="*/ 3029607 w 6737282"/>
              <a:gd name="connsiteY6" fmla="*/ 5564857 h 6032228"/>
              <a:gd name="connsiteX7" fmla="*/ 2804017 w 6737282"/>
              <a:gd name="connsiteY7" fmla="*/ 5564857 h 6032228"/>
              <a:gd name="connsiteX8" fmla="*/ 2777701 w 6737282"/>
              <a:gd name="connsiteY8" fmla="*/ 5564857 h 6032228"/>
              <a:gd name="connsiteX9" fmla="*/ 2752589 w 6737282"/>
              <a:gd name="connsiteY9" fmla="*/ 5521614 h 6032228"/>
              <a:gd name="connsiteX10" fmla="*/ 2629590 w 6737282"/>
              <a:gd name="connsiteY10" fmla="*/ 5309799 h 6032228"/>
              <a:gd name="connsiteX11" fmla="*/ 2629590 w 6737282"/>
              <a:gd name="connsiteY11" fmla="*/ 5191240 h 6032228"/>
              <a:gd name="connsiteX12" fmla="*/ 2966272 w 6737282"/>
              <a:gd name="connsiteY12" fmla="*/ 4611452 h 6032228"/>
              <a:gd name="connsiteX13" fmla="*/ 3069307 w 6737282"/>
              <a:gd name="connsiteY13" fmla="*/ 4550727 h 6032228"/>
              <a:gd name="connsiteX14" fmla="*/ 1224899 w 6737282"/>
              <a:gd name="connsiteY14" fmla="*/ 1805663 h 6032228"/>
              <a:gd name="connsiteX15" fmla="*/ 3029607 w 6737282"/>
              <a:gd name="connsiteY15" fmla="*/ 1805663 h 6032228"/>
              <a:gd name="connsiteX16" fmla="*/ 3310252 w 6737282"/>
              <a:gd name="connsiteY16" fmla="*/ 1968768 h 6032228"/>
              <a:gd name="connsiteX17" fmla="*/ 4210657 w 6737282"/>
              <a:gd name="connsiteY17" fmla="*/ 3526038 h 6032228"/>
              <a:gd name="connsiteX18" fmla="*/ 4210657 w 6737282"/>
              <a:gd name="connsiteY18" fmla="*/ 3844482 h 6032228"/>
              <a:gd name="connsiteX19" fmla="*/ 3876331 w 6737282"/>
              <a:gd name="connsiteY19" fmla="*/ 4422707 h 6032228"/>
              <a:gd name="connsiteX20" fmla="*/ 3848154 w 6737282"/>
              <a:gd name="connsiteY20" fmla="*/ 4471437 h 6032228"/>
              <a:gd name="connsiteX21" fmla="*/ 3849146 w 6737282"/>
              <a:gd name="connsiteY21" fmla="*/ 4471853 h 6032228"/>
              <a:gd name="connsiteX22" fmla="*/ 3898870 w 6737282"/>
              <a:gd name="connsiteY22" fmla="*/ 4522003 h 6032228"/>
              <a:gd name="connsiteX23" fmla="*/ 4277006 w 6737282"/>
              <a:gd name="connsiteY23" fmla="*/ 5175999 h 6032228"/>
              <a:gd name="connsiteX24" fmla="*/ 4277006 w 6737282"/>
              <a:gd name="connsiteY24" fmla="*/ 5309735 h 6032228"/>
              <a:gd name="connsiteX25" fmla="*/ 3898870 w 6737282"/>
              <a:gd name="connsiteY25" fmla="*/ 5963729 h 6032228"/>
              <a:gd name="connsiteX26" fmla="*/ 3781007 w 6737282"/>
              <a:gd name="connsiteY26" fmla="*/ 6032228 h 6032228"/>
              <a:gd name="connsiteX27" fmla="*/ 3023096 w 6737282"/>
              <a:gd name="connsiteY27" fmla="*/ 6032228 h 6032228"/>
              <a:gd name="connsiteX28" fmla="*/ 2906872 w 6737282"/>
              <a:gd name="connsiteY28" fmla="*/ 5963729 h 6032228"/>
              <a:gd name="connsiteX29" fmla="*/ 2703170 w 6737282"/>
              <a:gd name="connsiteY29" fmla="*/ 5612942 h 6032228"/>
              <a:gd name="connsiteX30" fmla="*/ 2680159 w 6737282"/>
              <a:gd name="connsiteY30" fmla="*/ 5573313 h 6032228"/>
              <a:gd name="connsiteX31" fmla="*/ 2698265 w 6737282"/>
              <a:gd name="connsiteY31" fmla="*/ 5573313 h 6032228"/>
              <a:gd name="connsiteX32" fmla="*/ 2783846 w 6737282"/>
              <a:gd name="connsiteY32" fmla="*/ 5573313 h 6032228"/>
              <a:gd name="connsiteX33" fmla="*/ 2821023 w 6737282"/>
              <a:gd name="connsiteY33" fmla="*/ 5637336 h 6032228"/>
              <a:gd name="connsiteX34" fmla="*/ 2963060 w 6737282"/>
              <a:gd name="connsiteY34" fmla="*/ 5881934 h 6032228"/>
              <a:gd name="connsiteX35" fmla="*/ 3066097 w 6737282"/>
              <a:gd name="connsiteY35" fmla="*/ 5942660 h 6032228"/>
              <a:gd name="connsiteX36" fmla="*/ 3738008 w 6737282"/>
              <a:gd name="connsiteY36" fmla="*/ 5942660 h 6032228"/>
              <a:gd name="connsiteX37" fmla="*/ 3842494 w 6737282"/>
              <a:gd name="connsiteY37" fmla="*/ 5881934 h 6032228"/>
              <a:gd name="connsiteX38" fmla="*/ 4177724 w 6737282"/>
              <a:gd name="connsiteY38" fmla="*/ 5302148 h 6032228"/>
              <a:gd name="connsiteX39" fmla="*/ 4177724 w 6737282"/>
              <a:gd name="connsiteY39" fmla="*/ 5183586 h 6032228"/>
              <a:gd name="connsiteX40" fmla="*/ 3842494 w 6737282"/>
              <a:gd name="connsiteY40" fmla="*/ 4603800 h 6032228"/>
              <a:gd name="connsiteX41" fmla="*/ 3798414 w 6737282"/>
              <a:gd name="connsiteY41" fmla="*/ 4559340 h 6032228"/>
              <a:gd name="connsiteX42" fmla="*/ 3793313 w 6737282"/>
              <a:gd name="connsiteY42" fmla="*/ 4557203 h 6032228"/>
              <a:gd name="connsiteX43" fmla="*/ 3820657 w 6737282"/>
              <a:gd name="connsiteY43" fmla="*/ 4509913 h 6032228"/>
              <a:gd name="connsiteX44" fmla="*/ 3840991 w 6737282"/>
              <a:gd name="connsiteY44" fmla="*/ 4474742 h 6032228"/>
              <a:gd name="connsiteX45" fmla="*/ 3819900 w 6737282"/>
              <a:gd name="connsiteY45" fmla="*/ 4465898 h 6032228"/>
              <a:gd name="connsiteX46" fmla="*/ 3784219 w 6737282"/>
              <a:gd name="connsiteY46" fmla="*/ 4461158 h 6032228"/>
              <a:gd name="connsiteX47" fmla="*/ 3026307 w 6737282"/>
              <a:gd name="connsiteY47" fmla="*/ 4461158 h 6032228"/>
              <a:gd name="connsiteX48" fmla="*/ 2910084 w 6737282"/>
              <a:gd name="connsiteY48" fmla="*/ 4529655 h 6032228"/>
              <a:gd name="connsiteX49" fmla="*/ 2530310 w 6737282"/>
              <a:gd name="connsiteY49" fmla="*/ 5183651 h 6032228"/>
              <a:gd name="connsiteX50" fmla="*/ 2530310 w 6737282"/>
              <a:gd name="connsiteY50" fmla="*/ 5317387 h 6032228"/>
              <a:gd name="connsiteX51" fmla="*/ 2655664 w 6737282"/>
              <a:gd name="connsiteY51" fmla="*/ 5533256 h 6032228"/>
              <a:gd name="connsiteX52" fmla="*/ 2674015 w 6737282"/>
              <a:gd name="connsiteY52" fmla="*/ 5564857 h 6032228"/>
              <a:gd name="connsiteX53" fmla="*/ 2589005 w 6737282"/>
              <a:gd name="connsiteY53" fmla="*/ 5564857 h 6032228"/>
              <a:gd name="connsiteX54" fmla="*/ 1224899 w 6737282"/>
              <a:gd name="connsiteY54" fmla="*/ 5564857 h 6032228"/>
              <a:gd name="connsiteX55" fmla="*/ 948151 w 6737282"/>
              <a:gd name="connsiteY55" fmla="*/ 5401750 h 6032228"/>
              <a:gd name="connsiteX56" fmla="*/ 43851 w 6737282"/>
              <a:gd name="connsiteY56" fmla="*/ 3844482 h 6032228"/>
              <a:gd name="connsiteX57" fmla="*/ 43851 w 6737282"/>
              <a:gd name="connsiteY57" fmla="*/ 3526038 h 6032228"/>
              <a:gd name="connsiteX58" fmla="*/ 948151 w 6737282"/>
              <a:gd name="connsiteY58" fmla="*/ 1968768 h 6032228"/>
              <a:gd name="connsiteX59" fmla="*/ 1224899 w 6737282"/>
              <a:gd name="connsiteY59" fmla="*/ 1805663 h 6032228"/>
              <a:gd name="connsiteX60" fmla="*/ 4371720 w 6737282"/>
              <a:gd name="connsiteY60" fmla="*/ 257854 h 6032228"/>
              <a:gd name="connsiteX61" fmla="*/ 5796146 w 6737282"/>
              <a:gd name="connsiteY61" fmla="*/ 257854 h 6032228"/>
              <a:gd name="connsiteX62" fmla="*/ 5999634 w 6737282"/>
              <a:gd name="connsiteY62" fmla="*/ 374270 h 6032228"/>
              <a:gd name="connsiteX63" fmla="*/ 6711846 w 6737282"/>
              <a:gd name="connsiteY63" fmla="*/ 1628971 h 6032228"/>
              <a:gd name="connsiteX64" fmla="*/ 6711846 w 6737282"/>
              <a:gd name="connsiteY64" fmla="*/ 1870427 h 6032228"/>
              <a:gd name="connsiteX65" fmla="*/ 5999634 w 6737282"/>
              <a:gd name="connsiteY65" fmla="*/ 3125126 h 6032228"/>
              <a:gd name="connsiteX66" fmla="*/ 5796146 w 6737282"/>
              <a:gd name="connsiteY66" fmla="*/ 3241542 h 6032228"/>
              <a:gd name="connsiteX67" fmla="*/ 4371720 w 6737282"/>
              <a:gd name="connsiteY67" fmla="*/ 3241542 h 6032228"/>
              <a:gd name="connsiteX68" fmla="*/ 4168233 w 6737282"/>
              <a:gd name="connsiteY68" fmla="*/ 3125126 h 6032228"/>
              <a:gd name="connsiteX69" fmla="*/ 3456020 w 6737282"/>
              <a:gd name="connsiteY69" fmla="*/ 1870427 h 6032228"/>
              <a:gd name="connsiteX70" fmla="*/ 3456020 w 6737282"/>
              <a:gd name="connsiteY70" fmla="*/ 1628971 h 6032228"/>
              <a:gd name="connsiteX71" fmla="*/ 4168233 w 6737282"/>
              <a:gd name="connsiteY71" fmla="*/ 374270 h 6032228"/>
              <a:gd name="connsiteX72" fmla="*/ 4371720 w 6737282"/>
              <a:gd name="connsiteY72" fmla="*/ 257854 h 6032228"/>
              <a:gd name="connsiteX73" fmla="*/ 2350132 w 6737282"/>
              <a:gd name="connsiteY73" fmla="*/ 0 h 6032228"/>
              <a:gd name="connsiteX74" fmla="*/ 3150522 w 6737282"/>
              <a:gd name="connsiteY74" fmla="*/ 0 h 6032228"/>
              <a:gd name="connsiteX75" fmla="*/ 3264863 w 6737282"/>
              <a:gd name="connsiteY75" fmla="*/ 65415 h 6032228"/>
              <a:gd name="connsiteX76" fmla="*/ 3665057 w 6737282"/>
              <a:gd name="connsiteY76" fmla="*/ 770436 h 6032228"/>
              <a:gd name="connsiteX77" fmla="*/ 3665057 w 6737282"/>
              <a:gd name="connsiteY77" fmla="*/ 906111 h 6032228"/>
              <a:gd name="connsiteX78" fmla="*/ 3264863 w 6737282"/>
              <a:gd name="connsiteY78" fmla="*/ 1611131 h 6032228"/>
              <a:gd name="connsiteX79" fmla="*/ 3150522 w 6737282"/>
              <a:gd name="connsiteY79" fmla="*/ 1676547 h 6032228"/>
              <a:gd name="connsiteX80" fmla="*/ 2350132 w 6737282"/>
              <a:gd name="connsiteY80" fmla="*/ 1676547 h 6032228"/>
              <a:gd name="connsiteX81" fmla="*/ 2235791 w 6737282"/>
              <a:gd name="connsiteY81" fmla="*/ 1611131 h 6032228"/>
              <a:gd name="connsiteX82" fmla="*/ 1835596 w 6737282"/>
              <a:gd name="connsiteY82" fmla="*/ 906111 h 6032228"/>
              <a:gd name="connsiteX83" fmla="*/ 1835596 w 6737282"/>
              <a:gd name="connsiteY83" fmla="*/ 770436 h 6032228"/>
              <a:gd name="connsiteX84" fmla="*/ 2235791 w 6737282"/>
              <a:gd name="connsiteY84" fmla="*/ 65415 h 6032228"/>
              <a:gd name="connsiteX85" fmla="*/ 2350132 w 6737282"/>
              <a:gd name="connsiteY85" fmla="*/ 0 h 603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6737282" h="6032228">
                <a:moveTo>
                  <a:pt x="3069307" y="4550727"/>
                </a:moveTo>
                <a:cubicBezTo>
                  <a:pt x="3069307" y="4550727"/>
                  <a:pt x="3069307" y="4550727"/>
                  <a:pt x="3741218" y="4550727"/>
                </a:cubicBezTo>
                <a:cubicBezTo>
                  <a:pt x="3752102" y="4550727"/>
                  <a:pt x="3762715" y="4552172"/>
                  <a:pt x="3772850" y="4554928"/>
                </a:cubicBezTo>
                <a:lnTo>
                  <a:pt x="3794605" y="4564050"/>
                </a:lnTo>
                <a:lnTo>
                  <a:pt x="3781310" y="4587045"/>
                </a:lnTo>
                <a:cubicBezTo>
                  <a:pt x="3661093" y="4794962"/>
                  <a:pt x="3507216" y="5061097"/>
                  <a:pt x="3310252" y="5401750"/>
                </a:cubicBezTo>
                <a:cubicBezTo>
                  <a:pt x="3251786" y="5502720"/>
                  <a:pt x="3146542" y="5564857"/>
                  <a:pt x="3029607" y="5564857"/>
                </a:cubicBezTo>
                <a:cubicBezTo>
                  <a:pt x="3029607" y="5564857"/>
                  <a:pt x="3029607" y="5564857"/>
                  <a:pt x="2804017" y="5564857"/>
                </a:cubicBezTo>
                <a:lnTo>
                  <a:pt x="2777701" y="5564857"/>
                </a:lnTo>
                <a:lnTo>
                  <a:pt x="2752589" y="5521614"/>
                </a:lnTo>
                <a:cubicBezTo>
                  <a:pt x="2717623" y="5461398"/>
                  <a:pt x="2676936" y="5391332"/>
                  <a:pt x="2629590" y="5309799"/>
                </a:cubicBezTo>
                <a:cubicBezTo>
                  <a:pt x="2607824" y="5273652"/>
                  <a:pt x="2607824" y="5227386"/>
                  <a:pt x="2629590" y="5191240"/>
                </a:cubicBezTo>
                <a:cubicBezTo>
                  <a:pt x="2629590" y="5191240"/>
                  <a:pt x="2629590" y="5191240"/>
                  <a:pt x="2966272" y="4611452"/>
                </a:cubicBezTo>
                <a:cubicBezTo>
                  <a:pt x="2986590" y="4573861"/>
                  <a:pt x="3027221" y="4550727"/>
                  <a:pt x="3069307" y="4550727"/>
                </a:cubicBezTo>
                <a:close/>
                <a:moveTo>
                  <a:pt x="1224899" y="1805663"/>
                </a:moveTo>
                <a:cubicBezTo>
                  <a:pt x="1224899" y="1805663"/>
                  <a:pt x="1224899" y="1805663"/>
                  <a:pt x="3029607" y="1805663"/>
                </a:cubicBezTo>
                <a:cubicBezTo>
                  <a:pt x="3146542" y="1805663"/>
                  <a:pt x="3251786" y="1867798"/>
                  <a:pt x="3310252" y="1968768"/>
                </a:cubicBezTo>
                <a:cubicBezTo>
                  <a:pt x="3310252" y="1968768"/>
                  <a:pt x="3310252" y="1968768"/>
                  <a:pt x="4210657" y="3526038"/>
                </a:cubicBezTo>
                <a:cubicBezTo>
                  <a:pt x="4269126" y="3623125"/>
                  <a:pt x="4269126" y="3747395"/>
                  <a:pt x="4210657" y="3844482"/>
                </a:cubicBezTo>
                <a:cubicBezTo>
                  <a:pt x="4210657" y="3844482"/>
                  <a:pt x="4210657" y="3844482"/>
                  <a:pt x="3876331" y="4422707"/>
                </a:cubicBezTo>
                <a:lnTo>
                  <a:pt x="3848154" y="4471437"/>
                </a:lnTo>
                <a:lnTo>
                  <a:pt x="3849146" y="4471853"/>
                </a:lnTo>
                <a:cubicBezTo>
                  <a:pt x="3869404" y="4483677"/>
                  <a:pt x="3886591" y="4500801"/>
                  <a:pt x="3898870" y="4522003"/>
                </a:cubicBezTo>
                <a:cubicBezTo>
                  <a:pt x="3898870" y="4522003"/>
                  <a:pt x="3898870" y="4522003"/>
                  <a:pt x="4277006" y="5175999"/>
                </a:cubicBezTo>
                <a:cubicBezTo>
                  <a:pt x="4301561" y="5216772"/>
                  <a:pt x="4301561" y="5268961"/>
                  <a:pt x="4277006" y="5309735"/>
                </a:cubicBezTo>
                <a:cubicBezTo>
                  <a:pt x="4277006" y="5309735"/>
                  <a:pt x="4277006" y="5309735"/>
                  <a:pt x="3898870" y="5963729"/>
                </a:cubicBezTo>
                <a:cubicBezTo>
                  <a:pt x="3874314" y="6006133"/>
                  <a:pt x="3830116" y="6032228"/>
                  <a:pt x="3781007" y="6032228"/>
                </a:cubicBezTo>
                <a:cubicBezTo>
                  <a:pt x="3781007" y="6032228"/>
                  <a:pt x="3781007" y="6032228"/>
                  <a:pt x="3023096" y="6032228"/>
                </a:cubicBezTo>
                <a:cubicBezTo>
                  <a:pt x="2975623" y="6032228"/>
                  <a:pt x="2929790" y="6006133"/>
                  <a:pt x="2906872" y="5963729"/>
                </a:cubicBezTo>
                <a:cubicBezTo>
                  <a:pt x="2906872" y="5963729"/>
                  <a:pt x="2906872" y="5963729"/>
                  <a:pt x="2703170" y="5612942"/>
                </a:cubicBezTo>
                <a:lnTo>
                  <a:pt x="2680159" y="5573313"/>
                </a:lnTo>
                <a:lnTo>
                  <a:pt x="2698265" y="5573313"/>
                </a:lnTo>
                <a:lnTo>
                  <a:pt x="2783846" y="5573313"/>
                </a:lnTo>
                <a:lnTo>
                  <a:pt x="2821023" y="5637336"/>
                </a:lnTo>
                <a:cubicBezTo>
                  <a:pt x="2963060" y="5881934"/>
                  <a:pt x="2963060" y="5881934"/>
                  <a:pt x="2963060" y="5881934"/>
                </a:cubicBezTo>
                <a:cubicBezTo>
                  <a:pt x="2983378" y="5919525"/>
                  <a:pt x="3024012" y="5942660"/>
                  <a:pt x="3066097" y="5942660"/>
                </a:cubicBezTo>
                <a:cubicBezTo>
                  <a:pt x="3738008" y="5942660"/>
                  <a:pt x="3738008" y="5942660"/>
                  <a:pt x="3738008" y="5942660"/>
                </a:cubicBezTo>
                <a:cubicBezTo>
                  <a:pt x="3781543" y="5942660"/>
                  <a:pt x="3820726" y="5919525"/>
                  <a:pt x="3842494" y="5881934"/>
                </a:cubicBezTo>
                <a:cubicBezTo>
                  <a:pt x="4177724" y="5302148"/>
                  <a:pt x="4177724" y="5302148"/>
                  <a:pt x="4177724" y="5302148"/>
                </a:cubicBezTo>
                <a:cubicBezTo>
                  <a:pt x="4199492" y="5266000"/>
                  <a:pt x="4199492" y="5219733"/>
                  <a:pt x="4177724" y="5183586"/>
                </a:cubicBezTo>
                <a:cubicBezTo>
                  <a:pt x="3842494" y="4603800"/>
                  <a:pt x="3842494" y="4603800"/>
                  <a:pt x="3842494" y="4603800"/>
                </a:cubicBezTo>
                <a:cubicBezTo>
                  <a:pt x="3831610" y="4585003"/>
                  <a:pt x="3816372" y="4569821"/>
                  <a:pt x="3798414" y="4559340"/>
                </a:cubicBezTo>
                <a:lnTo>
                  <a:pt x="3793313" y="4557203"/>
                </a:lnTo>
                <a:lnTo>
                  <a:pt x="3820657" y="4509913"/>
                </a:lnTo>
                <a:lnTo>
                  <a:pt x="3840991" y="4474742"/>
                </a:lnTo>
                <a:lnTo>
                  <a:pt x="3819900" y="4465898"/>
                </a:lnTo>
                <a:cubicBezTo>
                  <a:pt x="3808466" y="4462788"/>
                  <a:pt x="3796496" y="4461158"/>
                  <a:pt x="3784219" y="4461158"/>
                </a:cubicBezTo>
                <a:cubicBezTo>
                  <a:pt x="3026307" y="4461158"/>
                  <a:pt x="3026307" y="4461158"/>
                  <a:pt x="3026307" y="4461158"/>
                </a:cubicBezTo>
                <a:cubicBezTo>
                  <a:pt x="2978836" y="4461158"/>
                  <a:pt x="2933001" y="4487252"/>
                  <a:pt x="2910084" y="4529655"/>
                </a:cubicBezTo>
                <a:cubicBezTo>
                  <a:pt x="2530310" y="5183651"/>
                  <a:pt x="2530310" y="5183651"/>
                  <a:pt x="2530310" y="5183651"/>
                </a:cubicBezTo>
                <a:cubicBezTo>
                  <a:pt x="2505754" y="5224424"/>
                  <a:pt x="2505754" y="5276613"/>
                  <a:pt x="2530310" y="5317387"/>
                </a:cubicBezTo>
                <a:cubicBezTo>
                  <a:pt x="2577781" y="5399135"/>
                  <a:pt x="2619318" y="5470667"/>
                  <a:pt x="2655664" y="5533256"/>
                </a:cubicBezTo>
                <a:lnTo>
                  <a:pt x="2674015" y="5564857"/>
                </a:lnTo>
                <a:lnTo>
                  <a:pt x="2589005" y="5564857"/>
                </a:lnTo>
                <a:cubicBezTo>
                  <a:pt x="2324644" y="5564857"/>
                  <a:pt x="1901666" y="5564857"/>
                  <a:pt x="1224899" y="5564857"/>
                </a:cubicBezTo>
                <a:cubicBezTo>
                  <a:pt x="1111863" y="5564857"/>
                  <a:pt x="1002722" y="5502720"/>
                  <a:pt x="948151" y="5401750"/>
                </a:cubicBezTo>
                <a:cubicBezTo>
                  <a:pt x="948151" y="5401750"/>
                  <a:pt x="948151" y="5401750"/>
                  <a:pt x="43851" y="3844482"/>
                </a:cubicBezTo>
                <a:cubicBezTo>
                  <a:pt x="-14618" y="3747395"/>
                  <a:pt x="-14618" y="3623125"/>
                  <a:pt x="43851" y="3526038"/>
                </a:cubicBezTo>
                <a:cubicBezTo>
                  <a:pt x="43851" y="3526038"/>
                  <a:pt x="43851" y="3526038"/>
                  <a:pt x="948151" y="1968768"/>
                </a:cubicBezTo>
                <a:cubicBezTo>
                  <a:pt x="1002722" y="1867798"/>
                  <a:pt x="1111863" y="1805663"/>
                  <a:pt x="1224899" y="1805663"/>
                </a:cubicBezTo>
                <a:close/>
                <a:moveTo>
                  <a:pt x="4371720" y="257854"/>
                </a:moveTo>
                <a:cubicBezTo>
                  <a:pt x="5796146" y="257854"/>
                  <a:pt x="5796146" y="257854"/>
                  <a:pt x="5796146" y="257854"/>
                </a:cubicBezTo>
                <a:cubicBezTo>
                  <a:pt x="5868214" y="257854"/>
                  <a:pt x="5961481" y="309594"/>
                  <a:pt x="5999634" y="374270"/>
                </a:cubicBezTo>
                <a:cubicBezTo>
                  <a:pt x="6711846" y="1628971"/>
                  <a:pt x="6711846" y="1628971"/>
                  <a:pt x="6711846" y="1628971"/>
                </a:cubicBezTo>
                <a:cubicBezTo>
                  <a:pt x="6745761" y="1697958"/>
                  <a:pt x="6745761" y="1801438"/>
                  <a:pt x="6711846" y="1870427"/>
                </a:cubicBezTo>
                <a:cubicBezTo>
                  <a:pt x="5999634" y="3125126"/>
                  <a:pt x="5999634" y="3125126"/>
                  <a:pt x="5999634" y="3125126"/>
                </a:cubicBezTo>
                <a:cubicBezTo>
                  <a:pt x="5961481" y="3189803"/>
                  <a:pt x="5868214" y="3241542"/>
                  <a:pt x="5796146" y="3241542"/>
                </a:cubicBezTo>
                <a:lnTo>
                  <a:pt x="4371720" y="3241542"/>
                </a:lnTo>
                <a:cubicBezTo>
                  <a:pt x="4295413" y="3241542"/>
                  <a:pt x="4202148" y="3189803"/>
                  <a:pt x="4168233" y="3125126"/>
                </a:cubicBezTo>
                <a:cubicBezTo>
                  <a:pt x="3456020" y="1870427"/>
                  <a:pt x="3456020" y="1870427"/>
                  <a:pt x="3456020" y="1870427"/>
                </a:cubicBezTo>
                <a:cubicBezTo>
                  <a:pt x="3417865" y="1801438"/>
                  <a:pt x="3417865" y="1697958"/>
                  <a:pt x="3456020" y="1628971"/>
                </a:cubicBezTo>
                <a:cubicBezTo>
                  <a:pt x="4168233" y="374270"/>
                  <a:pt x="4168233" y="374270"/>
                  <a:pt x="4168233" y="374270"/>
                </a:cubicBezTo>
                <a:cubicBezTo>
                  <a:pt x="4202148" y="309594"/>
                  <a:pt x="4295413" y="257854"/>
                  <a:pt x="4371720" y="257854"/>
                </a:cubicBezTo>
                <a:close/>
                <a:moveTo>
                  <a:pt x="2350132" y="0"/>
                </a:moveTo>
                <a:cubicBezTo>
                  <a:pt x="3150522" y="0"/>
                  <a:pt x="3150522" y="0"/>
                  <a:pt x="3150522" y="0"/>
                </a:cubicBezTo>
                <a:cubicBezTo>
                  <a:pt x="3191018" y="0"/>
                  <a:pt x="3243425" y="29073"/>
                  <a:pt x="3264863" y="65415"/>
                </a:cubicBezTo>
                <a:cubicBezTo>
                  <a:pt x="3665057" y="770436"/>
                  <a:pt x="3665057" y="770436"/>
                  <a:pt x="3665057" y="770436"/>
                </a:cubicBezTo>
                <a:cubicBezTo>
                  <a:pt x="3684115" y="809200"/>
                  <a:pt x="3684115" y="867346"/>
                  <a:pt x="3665057" y="906111"/>
                </a:cubicBezTo>
                <a:cubicBezTo>
                  <a:pt x="3264863" y="1611131"/>
                  <a:pt x="3264863" y="1611131"/>
                  <a:pt x="3264863" y="1611131"/>
                </a:cubicBezTo>
                <a:cubicBezTo>
                  <a:pt x="3243425" y="1647474"/>
                  <a:pt x="3191018" y="1676547"/>
                  <a:pt x="3150522" y="1676547"/>
                </a:cubicBezTo>
                <a:lnTo>
                  <a:pt x="2350132" y="1676547"/>
                </a:lnTo>
                <a:cubicBezTo>
                  <a:pt x="2307254" y="1676547"/>
                  <a:pt x="2254848" y="1647474"/>
                  <a:pt x="2235791" y="1611131"/>
                </a:cubicBezTo>
                <a:cubicBezTo>
                  <a:pt x="1835596" y="906111"/>
                  <a:pt x="1835596" y="906111"/>
                  <a:pt x="1835596" y="906111"/>
                </a:cubicBezTo>
                <a:cubicBezTo>
                  <a:pt x="1814157" y="867346"/>
                  <a:pt x="1814157" y="809200"/>
                  <a:pt x="1835596" y="770436"/>
                </a:cubicBezTo>
                <a:cubicBezTo>
                  <a:pt x="2235791" y="65415"/>
                  <a:pt x="2235791" y="65415"/>
                  <a:pt x="2235791" y="65415"/>
                </a:cubicBezTo>
                <a:cubicBezTo>
                  <a:pt x="2254848" y="29073"/>
                  <a:pt x="2307254" y="0"/>
                  <a:pt x="2350132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95F6991-9B74-4D3C-9A7C-6A9571BDBA3E}"/>
              </a:ext>
            </a:extLst>
          </p:cNvPr>
          <p:cNvSpPr txBox="1"/>
          <p:nvPr/>
        </p:nvSpPr>
        <p:spPr>
          <a:xfrm>
            <a:off x="4899546" y="3889611"/>
            <a:ext cx="6795629" cy="17240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dirty="0">
                <a:latin typeface="Arial Black" panose="020B0A04020102020204" pitchFamily="34" charset="0"/>
                <a:ea typeface="+mj-ea"/>
                <a:cs typeface="+mj-cs"/>
              </a:rPr>
              <a:t>OBRIGADO</a:t>
            </a:r>
          </a:p>
        </p:txBody>
      </p:sp>
      <p:pic>
        <p:nvPicPr>
          <p:cNvPr id="6" name="Graphic 5" descr="Smiling Face with No Fill">
            <a:extLst>
              <a:ext uri="{FF2B5EF4-FFF2-40B4-BE49-F238E27FC236}">
                <a16:creationId xmlns:a16="http://schemas.microsoft.com/office/drawing/2014/main" id="{FBBEB4D9-B475-4512-B421-EEA32B3FA8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3914" y="2934031"/>
            <a:ext cx="2433099" cy="2433099"/>
          </a:xfrm>
          <a:prstGeom prst="rect">
            <a:avLst/>
          </a:prstGeom>
        </p:spPr>
      </p:pic>
      <p:pic>
        <p:nvPicPr>
          <p:cNvPr id="12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E55095A8-D16A-46CC-B154-0EF038CBFE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20659"/>
          <a:stretch/>
        </p:blipFill>
        <p:spPr bwMode="auto">
          <a:xfrm>
            <a:off x="4717324" y="1138176"/>
            <a:ext cx="1855388" cy="213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9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08B1DF8D-6D93-4FA0-AAA7-F8CFAC1F7088}"/>
              </a:ext>
            </a:extLst>
          </p:cNvPr>
          <p:cNvSpPr/>
          <p:nvPr/>
        </p:nvSpPr>
        <p:spPr>
          <a:xfrm>
            <a:off x="6027055" y="5849713"/>
            <a:ext cx="1371961" cy="44058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1027F87-846F-4AFB-AB7D-7CE1F3ADE2CD}"/>
              </a:ext>
            </a:extLst>
          </p:cNvPr>
          <p:cNvSpPr/>
          <p:nvPr/>
        </p:nvSpPr>
        <p:spPr>
          <a:xfrm>
            <a:off x="6040703" y="5383707"/>
            <a:ext cx="617473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715B42A-104E-43DD-9DE6-E6FD52142F26}"/>
              </a:ext>
            </a:extLst>
          </p:cNvPr>
          <p:cNvSpPr/>
          <p:nvPr/>
        </p:nvSpPr>
        <p:spPr>
          <a:xfrm>
            <a:off x="6715715" y="5397778"/>
            <a:ext cx="649347" cy="3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0B5C33D-498B-4F5D-801F-A7456E5B082C}"/>
              </a:ext>
            </a:extLst>
          </p:cNvPr>
          <p:cNvSpPr/>
          <p:nvPr/>
        </p:nvSpPr>
        <p:spPr>
          <a:xfrm>
            <a:off x="6041669" y="4862247"/>
            <a:ext cx="1316839" cy="44058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6B1555E-30BA-481B-97CB-E62DF9CEC9EB}"/>
              </a:ext>
            </a:extLst>
          </p:cNvPr>
          <p:cNvSpPr/>
          <p:nvPr/>
        </p:nvSpPr>
        <p:spPr>
          <a:xfrm>
            <a:off x="6041669" y="4396241"/>
            <a:ext cx="617473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A5E73E5-C0A1-4703-B1D9-400AB5B94B5A}"/>
              </a:ext>
            </a:extLst>
          </p:cNvPr>
          <p:cNvSpPr/>
          <p:nvPr/>
        </p:nvSpPr>
        <p:spPr>
          <a:xfrm>
            <a:off x="6759845" y="4410312"/>
            <a:ext cx="590315" cy="3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E80D8E53-06DD-45F0-8D49-EC80BEF0A83D}"/>
              </a:ext>
            </a:extLst>
          </p:cNvPr>
          <p:cNvCxnSpPr/>
          <p:nvPr/>
        </p:nvCxnSpPr>
        <p:spPr>
          <a:xfrm flipV="1">
            <a:off x="6033319" y="5351847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2B7C1544-4EA6-4427-A838-31544D14DE59}"/>
              </a:ext>
            </a:extLst>
          </p:cNvPr>
          <p:cNvCxnSpPr/>
          <p:nvPr/>
        </p:nvCxnSpPr>
        <p:spPr>
          <a:xfrm flipV="1">
            <a:off x="6051050" y="4826843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D079577-EE44-4850-9EDF-3999F5154E13}"/>
              </a:ext>
            </a:extLst>
          </p:cNvPr>
          <p:cNvCxnSpPr/>
          <p:nvPr/>
        </p:nvCxnSpPr>
        <p:spPr>
          <a:xfrm flipV="1">
            <a:off x="6041669" y="5837302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70484856-45A5-4E70-B77A-D071C6125C3B}"/>
              </a:ext>
            </a:extLst>
          </p:cNvPr>
          <p:cNvCxnSpPr/>
          <p:nvPr/>
        </p:nvCxnSpPr>
        <p:spPr>
          <a:xfrm>
            <a:off x="6709493" y="4369641"/>
            <a:ext cx="0" cy="448849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0F9CE086-848E-48B6-B7C3-FDA972E23292}"/>
              </a:ext>
            </a:extLst>
          </p:cNvPr>
          <p:cNvCxnSpPr/>
          <p:nvPr/>
        </p:nvCxnSpPr>
        <p:spPr>
          <a:xfrm>
            <a:off x="6692558" y="5334849"/>
            <a:ext cx="0" cy="448849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EEEF654E-725E-4287-9EB0-E623316A1E84}"/>
              </a:ext>
            </a:extLst>
          </p:cNvPr>
          <p:cNvSpPr txBox="1"/>
          <p:nvPr/>
        </p:nvSpPr>
        <p:spPr>
          <a:xfrm>
            <a:off x="5143558" y="3937516"/>
            <a:ext cx="268056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latin typeface="Arial Black" panose="020B0A04020102020204" pitchFamily="34" charset="0"/>
              </a:rPr>
              <a:t>Parede de 1 tijolo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8E21A4AF-F14C-4FDE-958D-FEAAE3C27E88}"/>
              </a:ext>
            </a:extLst>
          </p:cNvPr>
          <p:cNvSpPr/>
          <p:nvPr/>
        </p:nvSpPr>
        <p:spPr>
          <a:xfrm>
            <a:off x="2732255" y="5934553"/>
            <a:ext cx="590315" cy="3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22F0ED00-EF34-4421-B850-68A0EA9ED3DB}"/>
              </a:ext>
            </a:extLst>
          </p:cNvPr>
          <p:cNvSpPr/>
          <p:nvPr/>
        </p:nvSpPr>
        <p:spPr>
          <a:xfrm>
            <a:off x="2736431" y="5450215"/>
            <a:ext cx="590315" cy="3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ADC3E773-A509-466D-A5D1-1B779A4A54AF}"/>
              </a:ext>
            </a:extLst>
          </p:cNvPr>
          <p:cNvSpPr/>
          <p:nvPr/>
        </p:nvSpPr>
        <p:spPr>
          <a:xfrm>
            <a:off x="2738519" y="5005078"/>
            <a:ext cx="590315" cy="3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863343F9-226C-4E57-93E9-17E99252D19F}"/>
              </a:ext>
            </a:extLst>
          </p:cNvPr>
          <p:cNvSpPr/>
          <p:nvPr/>
        </p:nvSpPr>
        <p:spPr>
          <a:xfrm>
            <a:off x="2744162" y="4559161"/>
            <a:ext cx="590315" cy="3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85C967D8-F5CA-4A00-9BE4-26C199D5039B}"/>
              </a:ext>
            </a:extLst>
          </p:cNvPr>
          <p:cNvCxnSpPr>
            <a:cxnSpLocks/>
          </p:cNvCxnSpPr>
          <p:nvPr/>
        </p:nvCxnSpPr>
        <p:spPr>
          <a:xfrm>
            <a:off x="2744162" y="4980286"/>
            <a:ext cx="578408" cy="1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D6608D8C-B857-47AE-96EE-7876E2C74A56}"/>
              </a:ext>
            </a:extLst>
          </p:cNvPr>
          <p:cNvCxnSpPr>
            <a:cxnSpLocks/>
          </p:cNvCxnSpPr>
          <p:nvPr/>
        </p:nvCxnSpPr>
        <p:spPr>
          <a:xfrm>
            <a:off x="2738516" y="5866469"/>
            <a:ext cx="578408" cy="1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0EA86CAF-2329-4FF3-99BD-AF9A8A9653D3}"/>
              </a:ext>
            </a:extLst>
          </p:cNvPr>
          <p:cNvCxnSpPr>
            <a:cxnSpLocks/>
          </p:cNvCxnSpPr>
          <p:nvPr/>
        </p:nvCxnSpPr>
        <p:spPr>
          <a:xfrm>
            <a:off x="2744159" y="5431843"/>
            <a:ext cx="578408" cy="1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id="{DEF978C2-4762-440E-AF10-3B76E07BF30A}"/>
              </a:ext>
            </a:extLst>
          </p:cNvPr>
          <p:cNvCxnSpPr>
            <a:cxnSpLocks/>
          </p:cNvCxnSpPr>
          <p:nvPr/>
        </p:nvCxnSpPr>
        <p:spPr>
          <a:xfrm>
            <a:off x="2744159" y="6334961"/>
            <a:ext cx="578408" cy="1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3C43CF2-B952-45E4-8496-D271907CFB27}"/>
              </a:ext>
            </a:extLst>
          </p:cNvPr>
          <p:cNvCxnSpPr/>
          <p:nvPr/>
        </p:nvCxnSpPr>
        <p:spPr>
          <a:xfrm flipV="1">
            <a:off x="6036024" y="6339661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>
            <a:extLst>
              <a:ext uri="{FF2B5EF4-FFF2-40B4-BE49-F238E27FC236}">
                <a16:creationId xmlns:a16="http://schemas.microsoft.com/office/drawing/2014/main" id="{F891D982-0B90-49A6-8389-179AA3CEBD9C}"/>
              </a:ext>
            </a:extLst>
          </p:cNvPr>
          <p:cNvSpPr/>
          <p:nvPr/>
        </p:nvSpPr>
        <p:spPr>
          <a:xfrm>
            <a:off x="3645866" y="2252067"/>
            <a:ext cx="1676933" cy="79399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4064C5B2-1E56-4B77-906A-EBF51DC1295F}"/>
              </a:ext>
            </a:extLst>
          </p:cNvPr>
          <p:cNvSpPr/>
          <p:nvPr/>
        </p:nvSpPr>
        <p:spPr>
          <a:xfrm>
            <a:off x="3855512" y="2456330"/>
            <a:ext cx="1227257" cy="37778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bb-NG"/>
          </a:p>
        </p:txBody>
      </p:sp>
      <p:cxnSp>
        <p:nvCxnSpPr>
          <p:cNvPr id="37" name="Conector reto 36">
            <a:extLst>
              <a:ext uri="{FF2B5EF4-FFF2-40B4-BE49-F238E27FC236}">
                <a16:creationId xmlns:a16="http://schemas.microsoft.com/office/drawing/2014/main" id="{9A36F543-D386-43B1-969E-28AE118665C4}"/>
              </a:ext>
            </a:extLst>
          </p:cNvPr>
          <p:cNvCxnSpPr/>
          <p:nvPr/>
        </p:nvCxnSpPr>
        <p:spPr>
          <a:xfrm>
            <a:off x="5525529" y="2301604"/>
            <a:ext cx="2555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2F3B4174-4C92-4858-A103-C6FD9EB80772}"/>
              </a:ext>
            </a:extLst>
          </p:cNvPr>
          <p:cNvCxnSpPr/>
          <p:nvPr/>
        </p:nvCxnSpPr>
        <p:spPr>
          <a:xfrm>
            <a:off x="5568264" y="3052315"/>
            <a:ext cx="2555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>
            <a:extLst>
              <a:ext uri="{FF2B5EF4-FFF2-40B4-BE49-F238E27FC236}">
                <a16:creationId xmlns:a16="http://schemas.microsoft.com/office/drawing/2014/main" id="{670A6EDB-D501-4FA4-9054-11E659817597}"/>
              </a:ext>
            </a:extLst>
          </p:cNvPr>
          <p:cNvCxnSpPr>
            <a:cxnSpLocks/>
          </p:cNvCxnSpPr>
          <p:nvPr/>
        </p:nvCxnSpPr>
        <p:spPr>
          <a:xfrm>
            <a:off x="3645867" y="3340181"/>
            <a:ext cx="16981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>
            <a:extLst>
              <a:ext uri="{FF2B5EF4-FFF2-40B4-BE49-F238E27FC236}">
                <a16:creationId xmlns:a16="http://schemas.microsoft.com/office/drawing/2014/main" id="{57318E14-74D9-4C6A-848F-B6A74331CF64}"/>
              </a:ext>
            </a:extLst>
          </p:cNvPr>
          <p:cNvCxnSpPr>
            <a:cxnSpLocks/>
          </p:cNvCxnSpPr>
          <p:nvPr/>
        </p:nvCxnSpPr>
        <p:spPr>
          <a:xfrm>
            <a:off x="5642503" y="2244108"/>
            <a:ext cx="0" cy="8820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>
            <a:extLst>
              <a:ext uri="{FF2B5EF4-FFF2-40B4-BE49-F238E27FC236}">
                <a16:creationId xmlns:a16="http://schemas.microsoft.com/office/drawing/2014/main" id="{7481D843-98EB-4E8B-83DF-5885DB80B951}"/>
              </a:ext>
            </a:extLst>
          </p:cNvPr>
          <p:cNvCxnSpPr>
            <a:cxnSpLocks/>
          </p:cNvCxnSpPr>
          <p:nvPr/>
        </p:nvCxnSpPr>
        <p:spPr>
          <a:xfrm>
            <a:off x="5315805" y="3011957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>
            <a:extLst>
              <a:ext uri="{FF2B5EF4-FFF2-40B4-BE49-F238E27FC236}">
                <a16:creationId xmlns:a16="http://schemas.microsoft.com/office/drawing/2014/main" id="{5A5B2078-B34B-44BD-9CE8-48717011C25D}"/>
              </a:ext>
            </a:extLst>
          </p:cNvPr>
          <p:cNvCxnSpPr>
            <a:cxnSpLocks/>
          </p:cNvCxnSpPr>
          <p:nvPr/>
        </p:nvCxnSpPr>
        <p:spPr>
          <a:xfrm>
            <a:off x="3666831" y="2983733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2123F2AE-A87E-43CC-B8F0-F40648F062F9}"/>
              </a:ext>
            </a:extLst>
          </p:cNvPr>
          <p:cNvSpPr txBox="1"/>
          <p:nvPr/>
        </p:nvSpPr>
        <p:spPr>
          <a:xfrm>
            <a:off x="5680501" y="2464078"/>
            <a:ext cx="33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 </a:t>
            </a:r>
            <a:endParaRPr lang="ibb-NG" b="1" dirty="0"/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7CE131CF-3D86-406C-8C55-E20A45F548A5}"/>
              </a:ext>
            </a:extLst>
          </p:cNvPr>
          <p:cNvSpPr txBox="1"/>
          <p:nvPr/>
        </p:nvSpPr>
        <p:spPr>
          <a:xfrm>
            <a:off x="4268463" y="3274843"/>
            <a:ext cx="413552" cy="37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b </a:t>
            </a:r>
            <a:endParaRPr lang="ibb-NG" b="1" dirty="0"/>
          </a:p>
        </p:txBody>
      </p: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id="{D39ADDF5-7052-460D-B6E4-1B740EA15B07}"/>
              </a:ext>
            </a:extLst>
          </p:cNvPr>
          <p:cNvCxnSpPr>
            <a:cxnSpLocks/>
          </p:cNvCxnSpPr>
          <p:nvPr/>
        </p:nvCxnSpPr>
        <p:spPr>
          <a:xfrm>
            <a:off x="6007176" y="6570982"/>
            <a:ext cx="13731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to 59">
            <a:extLst>
              <a:ext uri="{FF2B5EF4-FFF2-40B4-BE49-F238E27FC236}">
                <a16:creationId xmlns:a16="http://schemas.microsoft.com/office/drawing/2014/main" id="{65230722-DAD3-4BF9-9EAA-C478013CD2B4}"/>
              </a:ext>
            </a:extLst>
          </p:cNvPr>
          <p:cNvCxnSpPr>
            <a:cxnSpLocks/>
          </p:cNvCxnSpPr>
          <p:nvPr/>
        </p:nvCxnSpPr>
        <p:spPr>
          <a:xfrm>
            <a:off x="7352095" y="6242758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60">
            <a:extLst>
              <a:ext uri="{FF2B5EF4-FFF2-40B4-BE49-F238E27FC236}">
                <a16:creationId xmlns:a16="http://schemas.microsoft.com/office/drawing/2014/main" id="{D9DE15EE-8431-4F5F-94DC-EEE516B03F20}"/>
              </a:ext>
            </a:extLst>
          </p:cNvPr>
          <p:cNvCxnSpPr>
            <a:cxnSpLocks/>
          </p:cNvCxnSpPr>
          <p:nvPr/>
        </p:nvCxnSpPr>
        <p:spPr>
          <a:xfrm>
            <a:off x="6036943" y="6214534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8797A4F4-9A09-49D5-B654-692169429700}"/>
              </a:ext>
            </a:extLst>
          </p:cNvPr>
          <p:cNvSpPr txBox="1"/>
          <p:nvPr/>
        </p:nvSpPr>
        <p:spPr>
          <a:xfrm>
            <a:off x="6612677" y="6645705"/>
            <a:ext cx="35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b </a:t>
            </a:r>
            <a:endParaRPr lang="ibb-NG" b="1" dirty="0"/>
          </a:p>
        </p:txBody>
      </p:sp>
      <p:cxnSp>
        <p:nvCxnSpPr>
          <p:cNvPr id="63" name="Conector reto 62">
            <a:extLst>
              <a:ext uri="{FF2B5EF4-FFF2-40B4-BE49-F238E27FC236}">
                <a16:creationId xmlns:a16="http://schemas.microsoft.com/office/drawing/2014/main" id="{EB2D8BB4-C331-4A2E-A442-F68437FC0CC2}"/>
              </a:ext>
            </a:extLst>
          </p:cNvPr>
          <p:cNvCxnSpPr>
            <a:cxnSpLocks/>
          </p:cNvCxnSpPr>
          <p:nvPr/>
        </p:nvCxnSpPr>
        <p:spPr>
          <a:xfrm>
            <a:off x="2616400" y="6604840"/>
            <a:ext cx="7168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>
            <a:extLst>
              <a:ext uri="{FF2B5EF4-FFF2-40B4-BE49-F238E27FC236}">
                <a16:creationId xmlns:a16="http://schemas.microsoft.com/office/drawing/2014/main" id="{226A991E-DE8D-4594-B9C9-99F1B848B10F}"/>
              </a:ext>
            </a:extLst>
          </p:cNvPr>
          <p:cNvCxnSpPr>
            <a:cxnSpLocks/>
          </p:cNvCxnSpPr>
          <p:nvPr/>
        </p:nvCxnSpPr>
        <p:spPr>
          <a:xfrm>
            <a:off x="3333240" y="6290294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to 64">
            <a:extLst>
              <a:ext uri="{FF2B5EF4-FFF2-40B4-BE49-F238E27FC236}">
                <a16:creationId xmlns:a16="http://schemas.microsoft.com/office/drawing/2014/main" id="{9B6E17B8-E193-4DDD-8D76-2DF4428B2854}"/>
              </a:ext>
            </a:extLst>
          </p:cNvPr>
          <p:cNvCxnSpPr>
            <a:cxnSpLocks/>
          </p:cNvCxnSpPr>
          <p:nvPr/>
        </p:nvCxnSpPr>
        <p:spPr>
          <a:xfrm>
            <a:off x="2718003" y="6248392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81304A1C-291D-41A4-92AD-2528D894C206}"/>
              </a:ext>
            </a:extLst>
          </p:cNvPr>
          <p:cNvSpPr txBox="1"/>
          <p:nvPr/>
        </p:nvSpPr>
        <p:spPr>
          <a:xfrm>
            <a:off x="2876043" y="6671725"/>
            <a:ext cx="35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 </a:t>
            </a:r>
            <a:endParaRPr lang="ibb-NG" b="1" dirty="0"/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E06F42F0-22F7-4492-B139-EF48149FA4E1}"/>
              </a:ext>
            </a:extLst>
          </p:cNvPr>
          <p:cNvSpPr txBox="1"/>
          <p:nvPr/>
        </p:nvSpPr>
        <p:spPr>
          <a:xfrm>
            <a:off x="1662359" y="3992768"/>
            <a:ext cx="280541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latin typeface="Arial Black" panose="020B0A04020102020204" pitchFamily="34" charset="0"/>
              </a:rPr>
              <a:t>Parede de 1/2 tijolo</a:t>
            </a:r>
          </a:p>
        </p:txBody>
      </p:sp>
      <p:pic>
        <p:nvPicPr>
          <p:cNvPr id="70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9CE950F3-43F1-4983-BF1D-DC66EBD0AE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81" b="54871"/>
          <a:stretch/>
        </p:blipFill>
        <p:spPr bwMode="auto">
          <a:xfrm>
            <a:off x="740225" y="689519"/>
            <a:ext cx="1789547" cy="136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Conector reto 70">
            <a:extLst>
              <a:ext uri="{FF2B5EF4-FFF2-40B4-BE49-F238E27FC236}">
                <a16:creationId xmlns:a16="http://schemas.microsoft.com/office/drawing/2014/main" id="{5A99F172-5607-4D7A-90C2-C0FE5BF16F0D}"/>
              </a:ext>
            </a:extLst>
          </p:cNvPr>
          <p:cNvCxnSpPr>
            <a:cxnSpLocks/>
          </p:cNvCxnSpPr>
          <p:nvPr/>
        </p:nvCxnSpPr>
        <p:spPr>
          <a:xfrm flipV="1">
            <a:off x="2664379" y="6291978"/>
            <a:ext cx="8607779" cy="6471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>
            <a:extLst>
              <a:ext uri="{FF2B5EF4-FFF2-40B4-BE49-F238E27FC236}">
                <a16:creationId xmlns:a16="http://schemas.microsoft.com/office/drawing/2014/main" id="{1534FFFD-B0A4-4454-9A2D-6DF5F644B357}"/>
              </a:ext>
            </a:extLst>
          </p:cNvPr>
          <p:cNvCxnSpPr>
            <a:cxnSpLocks/>
          </p:cNvCxnSpPr>
          <p:nvPr/>
        </p:nvCxnSpPr>
        <p:spPr>
          <a:xfrm flipH="1">
            <a:off x="10928366" y="6343538"/>
            <a:ext cx="284934" cy="1793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to 72">
            <a:extLst>
              <a:ext uri="{FF2B5EF4-FFF2-40B4-BE49-F238E27FC236}">
                <a16:creationId xmlns:a16="http://schemas.microsoft.com/office/drawing/2014/main" id="{1D43055D-181F-4037-B34B-60FF585930A7}"/>
              </a:ext>
            </a:extLst>
          </p:cNvPr>
          <p:cNvCxnSpPr>
            <a:cxnSpLocks/>
          </p:cNvCxnSpPr>
          <p:nvPr/>
        </p:nvCxnSpPr>
        <p:spPr>
          <a:xfrm flipH="1">
            <a:off x="10491589" y="6392592"/>
            <a:ext cx="284934" cy="1793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E67EE680-1C63-4FB1-BFFD-33FCB5BDCAAF}"/>
              </a:ext>
            </a:extLst>
          </p:cNvPr>
          <p:cNvCxnSpPr>
            <a:cxnSpLocks/>
          </p:cNvCxnSpPr>
          <p:nvPr/>
        </p:nvCxnSpPr>
        <p:spPr>
          <a:xfrm flipH="1">
            <a:off x="10684526" y="6371458"/>
            <a:ext cx="284934" cy="1793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Imagem 48">
            <a:extLst>
              <a:ext uri="{FF2B5EF4-FFF2-40B4-BE49-F238E27FC236}">
                <a16:creationId xmlns:a16="http://schemas.microsoft.com/office/drawing/2014/main" id="{557DC608-8F73-4CA6-96E5-A49F0BF838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001" t="50395" r="30832" b="20596"/>
          <a:stretch/>
        </p:blipFill>
        <p:spPr>
          <a:xfrm>
            <a:off x="7467622" y="1575171"/>
            <a:ext cx="2946400" cy="1988456"/>
          </a:xfrm>
          <a:prstGeom prst="rect">
            <a:avLst/>
          </a:prstGeom>
        </p:spPr>
      </p:pic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D2A3D4F7-AA3F-4654-8FF4-1F8581E8725D}"/>
              </a:ext>
            </a:extLst>
          </p:cNvPr>
          <p:cNvCxnSpPr/>
          <p:nvPr/>
        </p:nvCxnSpPr>
        <p:spPr>
          <a:xfrm>
            <a:off x="9828586" y="2181020"/>
            <a:ext cx="2555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2C4E1870-B6CD-4F3F-AA45-08EDAF90530D}"/>
              </a:ext>
            </a:extLst>
          </p:cNvPr>
          <p:cNvCxnSpPr/>
          <p:nvPr/>
        </p:nvCxnSpPr>
        <p:spPr>
          <a:xfrm>
            <a:off x="9842293" y="2539853"/>
            <a:ext cx="2555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>
            <a:extLst>
              <a:ext uri="{FF2B5EF4-FFF2-40B4-BE49-F238E27FC236}">
                <a16:creationId xmlns:a16="http://schemas.microsoft.com/office/drawing/2014/main" id="{22541711-F431-40C6-AAD3-F5468AA0192B}"/>
              </a:ext>
            </a:extLst>
          </p:cNvPr>
          <p:cNvCxnSpPr>
            <a:cxnSpLocks/>
          </p:cNvCxnSpPr>
          <p:nvPr/>
        </p:nvCxnSpPr>
        <p:spPr>
          <a:xfrm>
            <a:off x="9974588" y="2101190"/>
            <a:ext cx="0" cy="5257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BDFD1E13-7B8A-4A1D-BAFD-95CBDAADAA43}"/>
              </a:ext>
            </a:extLst>
          </p:cNvPr>
          <p:cNvSpPr txBox="1"/>
          <p:nvPr/>
        </p:nvSpPr>
        <p:spPr>
          <a:xfrm>
            <a:off x="9966667" y="2170400"/>
            <a:ext cx="335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c </a:t>
            </a:r>
            <a:endParaRPr lang="ibb-NG" sz="2400" b="1" dirty="0">
              <a:solidFill>
                <a:srgbClr val="FF0000"/>
              </a:solidFill>
            </a:endParaRPr>
          </a:p>
        </p:txBody>
      </p:sp>
      <p:sp>
        <p:nvSpPr>
          <p:cNvPr id="76" name="Retângulo 75">
            <a:extLst>
              <a:ext uri="{FF2B5EF4-FFF2-40B4-BE49-F238E27FC236}">
                <a16:creationId xmlns:a16="http://schemas.microsoft.com/office/drawing/2014/main" id="{C98C8EDD-2656-40D7-8260-0C674519A3CB}"/>
              </a:ext>
            </a:extLst>
          </p:cNvPr>
          <p:cNvSpPr/>
          <p:nvPr/>
        </p:nvSpPr>
        <p:spPr>
          <a:xfrm rot="16200000">
            <a:off x="9182943" y="5747069"/>
            <a:ext cx="617473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8" name="Retângulo 77">
            <a:extLst>
              <a:ext uri="{FF2B5EF4-FFF2-40B4-BE49-F238E27FC236}">
                <a16:creationId xmlns:a16="http://schemas.microsoft.com/office/drawing/2014/main" id="{54D99C0D-885C-4334-90D6-CAB7CA6D4956}"/>
              </a:ext>
            </a:extLst>
          </p:cNvPr>
          <p:cNvSpPr/>
          <p:nvPr/>
        </p:nvSpPr>
        <p:spPr>
          <a:xfrm rot="16200000">
            <a:off x="9171567" y="4387147"/>
            <a:ext cx="617473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9" name="Retângulo 78">
            <a:extLst>
              <a:ext uri="{FF2B5EF4-FFF2-40B4-BE49-F238E27FC236}">
                <a16:creationId xmlns:a16="http://schemas.microsoft.com/office/drawing/2014/main" id="{01A04FB5-62D8-4EE6-8990-933E397EBE95}"/>
              </a:ext>
            </a:extLst>
          </p:cNvPr>
          <p:cNvSpPr/>
          <p:nvPr/>
        </p:nvSpPr>
        <p:spPr>
          <a:xfrm rot="16200000">
            <a:off x="9173839" y="5058163"/>
            <a:ext cx="617473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1" name="Conector reto 40">
            <a:extLst>
              <a:ext uri="{FF2B5EF4-FFF2-40B4-BE49-F238E27FC236}">
                <a16:creationId xmlns:a16="http://schemas.microsoft.com/office/drawing/2014/main" id="{F1A1A07A-607E-4D57-89D5-D9C1073DB0BA}"/>
              </a:ext>
            </a:extLst>
          </p:cNvPr>
          <p:cNvCxnSpPr>
            <a:cxnSpLocks/>
          </p:cNvCxnSpPr>
          <p:nvPr/>
        </p:nvCxnSpPr>
        <p:spPr>
          <a:xfrm flipV="1">
            <a:off x="7548611" y="1465524"/>
            <a:ext cx="709688" cy="39860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to 81">
            <a:extLst>
              <a:ext uri="{FF2B5EF4-FFF2-40B4-BE49-F238E27FC236}">
                <a16:creationId xmlns:a16="http://schemas.microsoft.com/office/drawing/2014/main" id="{FF2A4A2D-46AE-4204-A742-0ADA010D19E6}"/>
              </a:ext>
            </a:extLst>
          </p:cNvPr>
          <p:cNvCxnSpPr/>
          <p:nvPr/>
        </p:nvCxnSpPr>
        <p:spPr>
          <a:xfrm>
            <a:off x="7685091" y="2555821"/>
            <a:ext cx="1398702" cy="71196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to 83">
            <a:extLst>
              <a:ext uri="{FF2B5EF4-FFF2-40B4-BE49-F238E27FC236}">
                <a16:creationId xmlns:a16="http://schemas.microsoft.com/office/drawing/2014/main" id="{46910539-0CDE-430E-BB1B-0109092F631A}"/>
              </a:ext>
            </a:extLst>
          </p:cNvPr>
          <p:cNvCxnSpPr>
            <a:cxnSpLocks/>
          </p:cNvCxnSpPr>
          <p:nvPr/>
        </p:nvCxnSpPr>
        <p:spPr>
          <a:xfrm>
            <a:off x="8020082" y="1438228"/>
            <a:ext cx="281653" cy="2044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to 85">
            <a:extLst>
              <a:ext uri="{FF2B5EF4-FFF2-40B4-BE49-F238E27FC236}">
                <a16:creationId xmlns:a16="http://schemas.microsoft.com/office/drawing/2014/main" id="{C42A9059-95BA-4071-88DA-FEC9F1D8CAEA}"/>
              </a:ext>
            </a:extLst>
          </p:cNvPr>
          <p:cNvCxnSpPr>
            <a:cxnSpLocks/>
          </p:cNvCxnSpPr>
          <p:nvPr/>
        </p:nvCxnSpPr>
        <p:spPr>
          <a:xfrm>
            <a:off x="7503731" y="1672516"/>
            <a:ext cx="281653" cy="2044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C91BA0C1-9354-49FE-AFED-7BDAF54B1DBF}"/>
              </a:ext>
            </a:extLst>
          </p:cNvPr>
          <p:cNvSpPr txBox="1"/>
          <p:nvPr/>
        </p:nvSpPr>
        <p:spPr>
          <a:xfrm>
            <a:off x="7937949" y="1593514"/>
            <a:ext cx="33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 </a:t>
            </a:r>
            <a:endParaRPr lang="ibb-NG" b="1" dirty="0"/>
          </a:p>
        </p:txBody>
      </p:sp>
      <p:cxnSp>
        <p:nvCxnSpPr>
          <p:cNvPr id="89" name="Conector reto 88">
            <a:extLst>
              <a:ext uri="{FF2B5EF4-FFF2-40B4-BE49-F238E27FC236}">
                <a16:creationId xmlns:a16="http://schemas.microsoft.com/office/drawing/2014/main" id="{F6E144D8-43C8-4243-B97D-44FF6665E327}"/>
              </a:ext>
            </a:extLst>
          </p:cNvPr>
          <p:cNvCxnSpPr/>
          <p:nvPr/>
        </p:nvCxnSpPr>
        <p:spPr>
          <a:xfrm>
            <a:off x="11491415" y="498028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to 90">
            <a:extLst>
              <a:ext uri="{FF2B5EF4-FFF2-40B4-BE49-F238E27FC236}">
                <a16:creationId xmlns:a16="http://schemas.microsoft.com/office/drawing/2014/main" id="{F6F85A48-45E5-42B8-B9AE-3F9200B7D879}"/>
              </a:ext>
            </a:extLst>
          </p:cNvPr>
          <p:cNvCxnSpPr>
            <a:cxnSpLocks/>
          </p:cNvCxnSpPr>
          <p:nvPr/>
        </p:nvCxnSpPr>
        <p:spPr>
          <a:xfrm flipV="1">
            <a:off x="7569705" y="2455085"/>
            <a:ext cx="350712" cy="239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to 92">
            <a:extLst>
              <a:ext uri="{FF2B5EF4-FFF2-40B4-BE49-F238E27FC236}">
                <a16:creationId xmlns:a16="http://schemas.microsoft.com/office/drawing/2014/main" id="{6ED6FA2E-3FF6-43BB-9486-974CDFC8782C}"/>
              </a:ext>
            </a:extLst>
          </p:cNvPr>
          <p:cNvCxnSpPr>
            <a:cxnSpLocks/>
          </p:cNvCxnSpPr>
          <p:nvPr/>
        </p:nvCxnSpPr>
        <p:spPr>
          <a:xfrm flipV="1">
            <a:off x="8854868" y="3126109"/>
            <a:ext cx="350712" cy="239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aixaDeTexto 93">
            <a:extLst>
              <a:ext uri="{FF2B5EF4-FFF2-40B4-BE49-F238E27FC236}">
                <a16:creationId xmlns:a16="http://schemas.microsoft.com/office/drawing/2014/main" id="{606E141A-96A5-47BA-885B-263B502CD4B0}"/>
              </a:ext>
            </a:extLst>
          </p:cNvPr>
          <p:cNvSpPr txBox="1"/>
          <p:nvPr/>
        </p:nvSpPr>
        <p:spPr>
          <a:xfrm>
            <a:off x="8022367" y="2762797"/>
            <a:ext cx="413552" cy="37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b </a:t>
            </a:r>
            <a:endParaRPr lang="ibb-NG" b="1" dirty="0"/>
          </a:p>
        </p:txBody>
      </p:sp>
      <p:cxnSp>
        <p:nvCxnSpPr>
          <p:cNvPr id="95" name="Conector reto 94">
            <a:extLst>
              <a:ext uri="{FF2B5EF4-FFF2-40B4-BE49-F238E27FC236}">
                <a16:creationId xmlns:a16="http://schemas.microsoft.com/office/drawing/2014/main" id="{00E0B97A-06AD-4DE1-80DF-382DF463C974}"/>
              </a:ext>
            </a:extLst>
          </p:cNvPr>
          <p:cNvCxnSpPr>
            <a:cxnSpLocks/>
          </p:cNvCxnSpPr>
          <p:nvPr/>
        </p:nvCxnSpPr>
        <p:spPr>
          <a:xfrm>
            <a:off x="9343544" y="5571762"/>
            <a:ext cx="416063" cy="9624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to 99">
            <a:extLst>
              <a:ext uri="{FF2B5EF4-FFF2-40B4-BE49-F238E27FC236}">
                <a16:creationId xmlns:a16="http://schemas.microsoft.com/office/drawing/2014/main" id="{87AF05A6-71A8-4EEA-9C8E-F40E19587C52}"/>
              </a:ext>
            </a:extLst>
          </p:cNvPr>
          <p:cNvCxnSpPr>
            <a:cxnSpLocks/>
          </p:cNvCxnSpPr>
          <p:nvPr/>
        </p:nvCxnSpPr>
        <p:spPr>
          <a:xfrm>
            <a:off x="9269102" y="4942762"/>
            <a:ext cx="416063" cy="9624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to 100">
            <a:extLst>
              <a:ext uri="{FF2B5EF4-FFF2-40B4-BE49-F238E27FC236}">
                <a16:creationId xmlns:a16="http://schemas.microsoft.com/office/drawing/2014/main" id="{3AB11FD2-5E9D-464A-A738-AFA99772BAB1}"/>
              </a:ext>
            </a:extLst>
          </p:cNvPr>
          <p:cNvCxnSpPr>
            <a:cxnSpLocks/>
          </p:cNvCxnSpPr>
          <p:nvPr/>
        </p:nvCxnSpPr>
        <p:spPr>
          <a:xfrm flipV="1">
            <a:off x="9315031" y="6228175"/>
            <a:ext cx="381510" cy="1458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to 105">
            <a:extLst>
              <a:ext uri="{FF2B5EF4-FFF2-40B4-BE49-F238E27FC236}">
                <a16:creationId xmlns:a16="http://schemas.microsoft.com/office/drawing/2014/main" id="{DC988C2A-A918-44D0-9795-D67CE131B199}"/>
              </a:ext>
            </a:extLst>
          </p:cNvPr>
          <p:cNvCxnSpPr>
            <a:cxnSpLocks/>
          </p:cNvCxnSpPr>
          <p:nvPr/>
        </p:nvCxnSpPr>
        <p:spPr>
          <a:xfrm>
            <a:off x="9155966" y="6511576"/>
            <a:ext cx="7168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to 106">
            <a:extLst>
              <a:ext uri="{FF2B5EF4-FFF2-40B4-BE49-F238E27FC236}">
                <a16:creationId xmlns:a16="http://schemas.microsoft.com/office/drawing/2014/main" id="{63568A44-9BA7-46CB-9205-E8953C8AF1F8}"/>
              </a:ext>
            </a:extLst>
          </p:cNvPr>
          <p:cNvCxnSpPr>
            <a:cxnSpLocks/>
          </p:cNvCxnSpPr>
          <p:nvPr/>
        </p:nvCxnSpPr>
        <p:spPr>
          <a:xfrm>
            <a:off x="9709030" y="6237974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to 107">
            <a:extLst>
              <a:ext uri="{FF2B5EF4-FFF2-40B4-BE49-F238E27FC236}">
                <a16:creationId xmlns:a16="http://schemas.microsoft.com/office/drawing/2014/main" id="{570E0D2E-5253-4A49-B800-C314A69E56FB}"/>
              </a:ext>
            </a:extLst>
          </p:cNvPr>
          <p:cNvCxnSpPr>
            <a:cxnSpLocks/>
          </p:cNvCxnSpPr>
          <p:nvPr/>
        </p:nvCxnSpPr>
        <p:spPr>
          <a:xfrm>
            <a:off x="9271217" y="6237016"/>
            <a:ext cx="0" cy="4551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0ED5F5D8-E7E8-47C2-B034-9E111E61442F}"/>
              </a:ext>
            </a:extLst>
          </p:cNvPr>
          <p:cNvSpPr txBox="1"/>
          <p:nvPr/>
        </p:nvSpPr>
        <p:spPr>
          <a:xfrm>
            <a:off x="9400534" y="6358862"/>
            <a:ext cx="335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c </a:t>
            </a:r>
            <a:endParaRPr lang="ibb-NG" sz="2400" b="1" dirty="0">
              <a:solidFill>
                <a:srgbClr val="FF0000"/>
              </a:solidFill>
            </a:endParaRPr>
          </a:p>
        </p:txBody>
      </p:sp>
      <p:sp>
        <p:nvSpPr>
          <p:cNvPr id="110" name="CaixaDeTexto 109">
            <a:extLst>
              <a:ext uri="{FF2B5EF4-FFF2-40B4-BE49-F238E27FC236}">
                <a16:creationId xmlns:a16="http://schemas.microsoft.com/office/drawing/2014/main" id="{0E63D4A2-0F14-4246-BB3E-B9B2D83BE431}"/>
              </a:ext>
            </a:extLst>
          </p:cNvPr>
          <p:cNvSpPr txBox="1"/>
          <p:nvPr/>
        </p:nvSpPr>
        <p:spPr>
          <a:xfrm>
            <a:off x="8146685" y="3760824"/>
            <a:ext cx="2680569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 Black" panose="020B0A04020102020204" pitchFamily="34" charset="0"/>
              </a:rPr>
              <a:t>Tijolo em Espelho</a:t>
            </a:r>
          </a:p>
        </p:txBody>
      </p:sp>
      <p:cxnSp>
        <p:nvCxnSpPr>
          <p:cNvPr id="111" name="Conector reto 110">
            <a:extLst>
              <a:ext uri="{FF2B5EF4-FFF2-40B4-BE49-F238E27FC236}">
                <a16:creationId xmlns:a16="http://schemas.microsoft.com/office/drawing/2014/main" id="{5D0671F0-3FF9-4677-88D8-DE42EA3EDF12}"/>
              </a:ext>
            </a:extLst>
          </p:cNvPr>
          <p:cNvCxnSpPr/>
          <p:nvPr/>
        </p:nvCxnSpPr>
        <p:spPr>
          <a:xfrm flipV="1">
            <a:off x="6043941" y="6276310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to 111">
            <a:extLst>
              <a:ext uri="{FF2B5EF4-FFF2-40B4-BE49-F238E27FC236}">
                <a16:creationId xmlns:a16="http://schemas.microsoft.com/office/drawing/2014/main" id="{F6D632FD-AF19-4856-B855-C3F0C5AE1821}"/>
              </a:ext>
            </a:extLst>
          </p:cNvPr>
          <p:cNvCxnSpPr>
            <a:cxnSpLocks/>
          </p:cNvCxnSpPr>
          <p:nvPr/>
        </p:nvCxnSpPr>
        <p:spPr>
          <a:xfrm>
            <a:off x="2727140" y="6291828"/>
            <a:ext cx="578408" cy="1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69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37738CFC-CAE8-41D6-9EDB-B269010C8CF2}"/>
              </a:ext>
            </a:extLst>
          </p:cNvPr>
          <p:cNvSpPr txBox="1">
            <a:spLocks/>
          </p:cNvSpPr>
          <p:nvPr/>
        </p:nvSpPr>
        <p:spPr>
          <a:xfrm>
            <a:off x="1640909" y="250521"/>
            <a:ext cx="9682619" cy="64133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5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Alicerce - construção simples </a:t>
            </a:r>
            <a:r>
              <a:rPr lang="pt-BR" sz="3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(sem cinta de amarração)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>
              <a:solidFill>
                <a:schemeClr val="accent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08CDAA0D-3A72-42D5-95C1-14BF54FBEC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81" b="54871"/>
          <a:stretch/>
        </p:blipFill>
        <p:spPr bwMode="auto">
          <a:xfrm>
            <a:off x="171191" y="358277"/>
            <a:ext cx="1920659" cy="14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6639275" y="5736833"/>
            <a:ext cx="1316839" cy="44058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6639275" y="5270827"/>
            <a:ext cx="617473" cy="409723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7357451" y="5284898"/>
            <a:ext cx="590315" cy="385214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6658303" y="5722762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flipV="1">
            <a:off x="6643451" y="6213907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7307099" y="5231701"/>
            <a:ext cx="0" cy="448849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8899746" y="5753621"/>
            <a:ext cx="268056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latin typeface="Arial Black" panose="020B0A04020102020204" pitchFamily="34" charset="0"/>
              </a:rPr>
              <a:t>Parede de 1 tijolo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8840004" y="4302314"/>
            <a:ext cx="268056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latin typeface="Arial Black" panose="020B0A04020102020204" pitchFamily="34" charset="0"/>
              </a:rPr>
              <a:t>Parede de 1/2 tijolo</a:t>
            </a:r>
          </a:p>
        </p:txBody>
      </p:sp>
      <p:cxnSp>
        <p:nvCxnSpPr>
          <p:cNvPr id="15" name="Conector de seta reta 14"/>
          <p:cNvCxnSpPr/>
          <p:nvPr/>
        </p:nvCxnSpPr>
        <p:spPr>
          <a:xfrm flipH="1" flipV="1">
            <a:off x="7706398" y="4358805"/>
            <a:ext cx="1139865" cy="1281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>
            <a:stCxn id="13" idx="1"/>
          </p:cNvCxnSpPr>
          <p:nvPr/>
        </p:nvCxnSpPr>
        <p:spPr>
          <a:xfrm flipH="1" flipV="1">
            <a:off x="7947766" y="5936389"/>
            <a:ext cx="951980" cy="189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ângulo 27"/>
          <p:cNvSpPr/>
          <p:nvPr/>
        </p:nvSpPr>
        <p:spPr>
          <a:xfrm>
            <a:off x="6653889" y="4749367"/>
            <a:ext cx="1316839" cy="44058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1" name="Conector reto 30"/>
          <p:cNvCxnSpPr>
            <a:cxnSpLocks/>
          </p:cNvCxnSpPr>
          <p:nvPr/>
        </p:nvCxnSpPr>
        <p:spPr>
          <a:xfrm>
            <a:off x="6987654" y="4708478"/>
            <a:ext cx="660781" cy="40889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/>
          <p:cNvCxnSpPr/>
          <p:nvPr/>
        </p:nvCxnSpPr>
        <p:spPr>
          <a:xfrm flipV="1">
            <a:off x="6645539" y="5238967"/>
            <a:ext cx="1327277" cy="104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ângulo 33"/>
          <p:cNvSpPr/>
          <p:nvPr/>
        </p:nvSpPr>
        <p:spPr>
          <a:xfrm>
            <a:off x="7035951" y="3823532"/>
            <a:ext cx="590315" cy="385214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5" name="Conector reto 44"/>
          <p:cNvCxnSpPr>
            <a:cxnSpLocks/>
          </p:cNvCxnSpPr>
          <p:nvPr/>
        </p:nvCxnSpPr>
        <p:spPr>
          <a:xfrm>
            <a:off x="7029689" y="4252048"/>
            <a:ext cx="640353" cy="19701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45"/>
          <p:cNvSpPr/>
          <p:nvPr/>
        </p:nvSpPr>
        <p:spPr>
          <a:xfrm>
            <a:off x="7042215" y="4306352"/>
            <a:ext cx="590315" cy="385214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CaixaDeTexto 55"/>
          <p:cNvSpPr txBox="1"/>
          <p:nvPr/>
        </p:nvSpPr>
        <p:spPr>
          <a:xfrm>
            <a:off x="1842452" y="3147780"/>
            <a:ext cx="3151158" cy="2754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endParaRPr lang="pt-BR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pt-BR" sz="2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Os alicerces têm dimensões maiores do que a das paredes, conforme figura.</a:t>
            </a:r>
            <a:endParaRPr lang="pt-BR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pt-BR" sz="2400" dirty="0">
              <a:solidFill>
                <a:srgbClr val="FF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Conector reto 62"/>
          <p:cNvCxnSpPr/>
          <p:nvPr/>
        </p:nvCxnSpPr>
        <p:spPr>
          <a:xfrm flipV="1">
            <a:off x="6672688" y="6300702"/>
            <a:ext cx="1316839" cy="835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/>
          <p:nvPr/>
        </p:nvCxnSpPr>
        <p:spPr>
          <a:xfrm>
            <a:off x="5753622" y="6310485"/>
            <a:ext cx="329434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to 64"/>
          <p:cNvCxnSpPr/>
          <p:nvPr/>
        </p:nvCxnSpPr>
        <p:spPr>
          <a:xfrm flipV="1">
            <a:off x="8421657" y="6363341"/>
            <a:ext cx="275573" cy="2003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ector reto 65"/>
          <p:cNvCxnSpPr/>
          <p:nvPr/>
        </p:nvCxnSpPr>
        <p:spPr>
          <a:xfrm flipV="1">
            <a:off x="8528378" y="6389861"/>
            <a:ext cx="254454" cy="196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to 66"/>
          <p:cNvCxnSpPr/>
          <p:nvPr/>
        </p:nvCxnSpPr>
        <p:spPr>
          <a:xfrm flipV="1">
            <a:off x="8713938" y="6377818"/>
            <a:ext cx="275573" cy="2003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tângulo 40">
            <a:extLst>
              <a:ext uri="{FF2B5EF4-FFF2-40B4-BE49-F238E27FC236}">
                <a16:creationId xmlns:a16="http://schemas.microsoft.com/office/drawing/2014/main" id="{497F2F93-27FA-4AD4-9C23-C09DE164BF77}"/>
              </a:ext>
            </a:extLst>
          </p:cNvPr>
          <p:cNvSpPr/>
          <p:nvPr/>
        </p:nvSpPr>
        <p:spPr>
          <a:xfrm rot="16200000">
            <a:off x="7082451" y="2722116"/>
            <a:ext cx="510308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835535E3-C8B9-4EC0-BA0F-9A29D998503A}"/>
              </a:ext>
            </a:extLst>
          </p:cNvPr>
          <p:cNvSpPr/>
          <p:nvPr/>
        </p:nvSpPr>
        <p:spPr>
          <a:xfrm rot="16200000">
            <a:off x="7084723" y="3324892"/>
            <a:ext cx="510308" cy="40972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8" name="Conector reto 47">
            <a:extLst>
              <a:ext uri="{FF2B5EF4-FFF2-40B4-BE49-F238E27FC236}">
                <a16:creationId xmlns:a16="http://schemas.microsoft.com/office/drawing/2014/main" id="{AD409DA5-46F4-4884-AD79-8F5E7C25448B}"/>
              </a:ext>
            </a:extLst>
          </p:cNvPr>
          <p:cNvCxnSpPr>
            <a:cxnSpLocks/>
          </p:cNvCxnSpPr>
          <p:nvPr/>
        </p:nvCxnSpPr>
        <p:spPr>
          <a:xfrm>
            <a:off x="7132743" y="3784908"/>
            <a:ext cx="409724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>
            <a:extLst>
              <a:ext uri="{FF2B5EF4-FFF2-40B4-BE49-F238E27FC236}">
                <a16:creationId xmlns:a16="http://schemas.microsoft.com/office/drawing/2014/main" id="{7198D797-6029-4162-AB95-79C6B86464A9}"/>
              </a:ext>
            </a:extLst>
          </p:cNvPr>
          <p:cNvCxnSpPr>
            <a:cxnSpLocks/>
          </p:cNvCxnSpPr>
          <p:nvPr/>
        </p:nvCxnSpPr>
        <p:spPr>
          <a:xfrm>
            <a:off x="7132743" y="3236787"/>
            <a:ext cx="409724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49F539CA-EECE-4D00-9F7D-91B0B1F33810}"/>
              </a:ext>
            </a:extLst>
          </p:cNvPr>
          <p:cNvSpPr txBox="1"/>
          <p:nvPr/>
        </p:nvSpPr>
        <p:spPr>
          <a:xfrm>
            <a:off x="8676031" y="3124331"/>
            <a:ext cx="2441763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 Black" panose="020B0A04020102020204" pitchFamily="34" charset="0"/>
              </a:rPr>
              <a:t>Tijolo em Espelho</a:t>
            </a:r>
          </a:p>
        </p:txBody>
      </p:sp>
      <p:cxnSp>
        <p:nvCxnSpPr>
          <p:cNvPr id="52" name="Conector de seta reta 14">
            <a:extLst>
              <a:ext uri="{FF2B5EF4-FFF2-40B4-BE49-F238E27FC236}">
                <a16:creationId xmlns:a16="http://schemas.microsoft.com/office/drawing/2014/main" id="{1FAA1AC7-1932-40A1-B336-8FAE29116B04}"/>
              </a:ext>
            </a:extLst>
          </p:cNvPr>
          <p:cNvCxnSpPr>
            <a:cxnSpLocks/>
            <a:stCxn id="50" idx="1"/>
          </p:cNvCxnSpPr>
          <p:nvPr/>
        </p:nvCxnSpPr>
        <p:spPr>
          <a:xfrm flipH="1" flipV="1">
            <a:off x="7517605" y="3255603"/>
            <a:ext cx="1158426" cy="533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030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0A43FA87-5BEF-4939-81CE-BAE9CAFA69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-693" r="13559" b="57267"/>
          <a:stretch/>
        </p:blipFill>
        <p:spPr bwMode="auto">
          <a:xfrm>
            <a:off x="918886" y="714044"/>
            <a:ext cx="2586626" cy="18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" name="Retângulo 101">
            <a:extLst>
              <a:ext uri="{FF2B5EF4-FFF2-40B4-BE49-F238E27FC236}">
                <a16:creationId xmlns:a16="http://schemas.microsoft.com/office/drawing/2014/main" id="{33415A47-2B56-46FF-AE45-EDE6FE169132}"/>
              </a:ext>
            </a:extLst>
          </p:cNvPr>
          <p:cNvSpPr/>
          <p:nvPr/>
        </p:nvSpPr>
        <p:spPr>
          <a:xfrm>
            <a:off x="3845999" y="328299"/>
            <a:ext cx="6883913" cy="1423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20" name="Rectangle 23">
            <a:extLst>
              <a:ext uri="{FF2B5EF4-FFF2-40B4-BE49-F238E27FC236}">
                <a16:creationId xmlns:a16="http://schemas.microsoft.com/office/drawing/2014/main" id="{3544B418-C671-44D9-A3EF-70DAA0BC4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99" y="5583446"/>
            <a:ext cx="479360" cy="21203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dirty="0"/>
          </a:p>
        </p:txBody>
      </p:sp>
      <p:sp>
        <p:nvSpPr>
          <p:cNvPr id="121" name="Rectangle 23">
            <a:extLst>
              <a:ext uri="{FF2B5EF4-FFF2-40B4-BE49-F238E27FC236}">
                <a16:creationId xmlns:a16="http://schemas.microsoft.com/office/drawing/2014/main" id="{DF6D2B2E-F62A-47FD-8A9F-67426C4C0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314" y="5583446"/>
            <a:ext cx="490685" cy="22155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dirty="0"/>
          </a:p>
        </p:txBody>
      </p:sp>
      <p:cxnSp>
        <p:nvCxnSpPr>
          <p:cNvPr id="123" name="Conector reto 122">
            <a:extLst>
              <a:ext uri="{FF2B5EF4-FFF2-40B4-BE49-F238E27FC236}">
                <a16:creationId xmlns:a16="http://schemas.microsoft.com/office/drawing/2014/main" id="{362E1B91-1163-453E-9AAE-A3A52B78C1E7}"/>
              </a:ext>
            </a:extLst>
          </p:cNvPr>
          <p:cNvCxnSpPr/>
          <p:nvPr/>
        </p:nvCxnSpPr>
        <p:spPr>
          <a:xfrm>
            <a:off x="3300416" y="5537433"/>
            <a:ext cx="0" cy="337259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ector reto 123">
            <a:extLst>
              <a:ext uri="{FF2B5EF4-FFF2-40B4-BE49-F238E27FC236}">
                <a16:creationId xmlns:a16="http://schemas.microsoft.com/office/drawing/2014/main" id="{50F5935C-7CE6-4524-8F87-21C30E2F91B8}"/>
              </a:ext>
            </a:extLst>
          </p:cNvPr>
          <p:cNvCxnSpPr/>
          <p:nvPr/>
        </p:nvCxnSpPr>
        <p:spPr>
          <a:xfrm>
            <a:off x="3338512" y="5590507"/>
            <a:ext cx="0" cy="278726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ector de Seta Reta 126">
            <a:extLst>
              <a:ext uri="{FF2B5EF4-FFF2-40B4-BE49-F238E27FC236}">
                <a16:creationId xmlns:a16="http://schemas.microsoft.com/office/drawing/2014/main" id="{F278F862-98FE-4600-9D84-4665AFE5A734}"/>
              </a:ext>
            </a:extLst>
          </p:cNvPr>
          <p:cNvCxnSpPr>
            <a:cxnSpLocks/>
          </p:cNvCxnSpPr>
          <p:nvPr/>
        </p:nvCxnSpPr>
        <p:spPr>
          <a:xfrm>
            <a:off x="3842704" y="5709556"/>
            <a:ext cx="5000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ector de Seta Reta 137">
            <a:extLst>
              <a:ext uri="{FF2B5EF4-FFF2-40B4-BE49-F238E27FC236}">
                <a16:creationId xmlns:a16="http://schemas.microsoft.com/office/drawing/2014/main" id="{8C102D54-852F-43F7-BB00-B5B61C1C0000}"/>
              </a:ext>
            </a:extLst>
          </p:cNvPr>
          <p:cNvCxnSpPr/>
          <p:nvPr/>
        </p:nvCxnSpPr>
        <p:spPr>
          <a:xfrm flipH="1">
            <a:off x="2296828" y="5708824"/>
            <a:ext cx="50006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CaixaDeTexto 139">
            <a:extLst>
              <a:ext uri="{FF2B5EF4-FFF2-40B4-BE49-F238E27FC236}">
                <a16:creationId xmlns:a16="http://schemas.microsoft.com/office/drawing/2014/main" id="{AB2065F6-D6E7-4D77-B69C-F6A499EA785A}"/>
              </a:ext>
            </a:extLst>
          </p:cNvPr>
          <p:cNvSpPr txBox="1"/>
          <p:nvPr/>
        </p:nvSpPr>
        <p:spPr>
          <a:xfrm>
            <a:off x="4455886" y="2270964"/>
            <a:ext cx="4920343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Junta  </a:t>
            </a:r>
          </a:p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lugar mais frágil  da parede</a:t>
            </a:r>
            <a:endParaRPr lang="ibb-NG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CaixaDeTexto 115">
            <a:extLst>
              <a:ext uri="{FF2B5EF4-FFF2-40B4-BE49-F238E27FC236}">
                <a16:creationId xmlns:a16="http://schemas.microsoft.com/office/drawing/2014/main" id="{B7E348A8-C77F-4093-A120-C35B8A923E79}"/>
              </a:ext>
            </a:extLst>
          </p:cNvPr>
          <p:cNvSpPr txBox="1"/>
          <p:nvPr/>
        </p:nvSpPr>
        <p:spPr>
          <a:xfrm>
            <a:off x="6237027" y="3974921"/>
            <a:ext cx="3889613" cy="83099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Travamento horizontal</a:t>
            </a:r>
          </a:p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Reforço da junta vertical</a:t>
            </a:r>
            <a:endParaRPr lang="ibb-NG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3">
            <a:extLst>
              <a:ext uri="{FF2B5EF4-FFF2-40B4-BE49-F238E27FC236}">
                <a16:creationId xmlns:a16="http://schemas.microsoft.com/office/drawing/2014/main" id="{09FBE77F-FF84-4D11-9A16-344700B23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719" y="5121692"/>
            <a:ext cx="479360" cy="21203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dirty="0"/>
          </a:p>
        </p:txBody>
      </p:sp>
      <p:sp>
        <p:nvSpPr>
          <p:cNvPr id="17" name="Rectangle 23">
            <a:extLst>
              <a:ext uri="{FF2B5EF4-FFF2-40B4-BE49-F238E27FC236}">
                <a16:creationId xmlns:a16="http://schemas.microsoft.com/office/drawing/2014/main" id="{AC4D61F8-ABF3-474E-8B31-8C0012E9C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1234" y="5121692"/>
            <a:ext cx="490685" cy="22155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83991A7D-D8EE-4574-9A2E-F95EB45F7DDB}"/>
              </a:ext>
            </a:extLst>
          </p:cNvPr>
          <p:cNvCxnSpPr/>
          <p:nvPr/>
        </p:nvCxnSpPr>
        <p:spPr>
          <a:xfrm>
            <a:off x="3316336" y="5075679"/>
            <a:ext cx="0" cy="337259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D5B3FC94-59A3-46F3-9FA2-3C80207E03D3}"/>
              </a:ext>
            </a:extLst>
          </p:cNvPr>
          <p:cNvCxnSpPr/>
          <p:nvPr/>
        </p:nvCxnSpPr>
        <p:spPr>
          <a:xfrm>
            <a:off x="3354432" y="5087809"/>
            <a:ext cx="0" cy="278726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id="{C4037256-DE0B-4516-AF26-FC5AF7322A45}"/>
              </a:ext>
            </a:extLst>
          </p:cNvPr>
          <p:cNvCxnSpPr/>
          <p:nvPr/>
        </p:nvCxnSpPr>
        <p:spPr>
          <a:xfrm flipH="1">
            <a:off x="3830689" y="5224541"/>
            <a:ext cx="50006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id="{803F676B-F902-4FF1-A8BE-283D0AC2D162}"/>
              </a:ext>
            </a:extLst>
          </p:cNvPr>
          <p:cNvCxnSpPr>
            <a:cxnSpLocks/>
          </p:cNvCxnSpPr>
          <p:nvPr/>
        </p:nvCxnSpPr>
        <p:spPr>
          <a:xfrm>
            <a:off x="2327035" y="5229390"/>
            <a:ext cx="5000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D175C38F-E289-476F-AD84-67225D7A6CA9}"/>
              </a:ext>
            </a:extLst>
          </p:cNvPr>
          <p:cNvSpPr txBox="1"/>
          <p:nvPr/>
        </p:nvSpPr>
        <p:spPr>
          <a:xfrm>
            <a:off x="1816460" y="3974920"/>
            <a:ext cx="3096728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Dilatação Térmica</a:t>
            </a:r>
          </a:p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(efeito elástico)</a:t>
            </a:r>
            <a:endParaRPr lang="ibb-NG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008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6">
            <a:extLst>
              <a:ext uri="{FF2B5EF4-FFF2-40B4-BE49-F238E27FC236}">
                <a16:creationId xmlns:a16="http://schemas.microsoft.com/office/drawing/2014/main" id="{595B72F0-C3F3-48B4-A3D2-3CE57C4E8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6851" y="49552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" name="Rectangle 67">
            <a:extLst>
              <a:ext uri="{FF2B5EF4-FFF2-40B4-BE49-F238E27FC236}">
                <a16:creationId xmlns:a16="http://schemas.microsoft.com/office/drawing/2014/main" id="{B00A178F-B8C2-44BB-A5A7-8D4206507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051" y="49552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C1555421-4820-4D7F-887E-9DD10C0A7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9651" y="49552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6662A243-A5D6-4B88-9088-A22BDBBA1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51" y="49552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FE184F03-DF5F-44B4-9C95-A4B4C743F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2451" y="49552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8EA1991A-C2CA-41B4-A856-7214461970B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35551" y="46123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" name="Rectangle 72">
            <a:extLst>
              <a:ext uri="{FF2B5EF4-FFF2-40B4-BE49-F238E27FC236}">
                <a16:creationId xmlns:a16="http://schemas.microsoft.com/office/drawing/2014/main" id="{94F37F6D-48E5-4769-B511-DF22838616B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78151" y="46123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" name="Rectangle 73">
            <a:extLst>
              <a:ext uri="{FF2B5EF4-FFF2-40B4-BE49-F238E27FC236}">
                <a16:creationId xmlns:a16="http://schemas.microsoft.com/office/drawing/2014/main" id="{5C069C3A-FF81-4818-8472-76527DE46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2451" y="4269484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" name="Rectangle 74">
            <a:extLst>
              <a:ext uri="{FF2B5EF4-FFF2-40B4-BE49-F238E27FC236}">
                <a16:creationId xmlns:a16="http://schemas.microsoft.com/office/drawing/2014/main" id="{7B96289C-7E08-469F-9D99-1A247FBC5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9851" y="4269484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" name="Rectangle 97">
            <a:extLst>
              <a:ext uri="{FF2B5EF4-FFF2-40B4-BE49-F238E27FC236}">
                <a16:creationId xmlns:a16="http://schemas.microsoft.com/office/drawing/2014/main" id="{C5B684A5-58C2-42CE-A712-FD343435658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187851" y="3278885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" name="Rectangle 98">
            <a:extLst>
              <a:ext uri="{FF2B5EF4-FFF2-40B4-BE49-F238E27FC236}">
                <a16:creationId xmlns:a16="http://schemas.microsoft.com/office/drawing/2014/main" id="{D8DB75B1-7E7A-4FB7-844B-0CB50F31C12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810820" y="3411441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3" name="Rectangle 103">
            <a:extLst>
              <a:ext uri="{FF2B5EF4-FFF2-40B4-BE49-F238E27FC236}">
                <a16:creationId xmlns:a16="http://schemas.microsoft.com/office/drawing/2014/main" id="{FB7E1DBD-F856-4738-BFE8-AAE5D1E9FA4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21051" y="32788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" name="Rectangle 105">
            <a:extLst>
              <a:ext uri="{FF2B5EF4-FFF2-40B4-BE49-F238E27FC236}">
                <a16:creationId xmlns:a16="http://schemas.microsoft.com/office/drawing/2014/main" id="{F5380171-E6E2-4636-B4A4-42A96DBE4B6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68851" y="3278885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" name="Rectangle 114">
            <a:extLst>
              <a:ext uri="{FF2B5EF4-FFF2-40B4-BE49-F238E27FC236}">
                <a16:creationId xmlns:a16="http://schemas.microsoft.com/office/drawing/2014/main" id="{66FA2170-4929-43E7-812C-659183BD689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78251" y="3278885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6" name="Rectangle 115">
            <a:extLst>
              <a:ext uri="{FF2B5EF4-FFF2-40B4-BE49-F238E27FC236}">
                <a16:creationId xmlns:a16="http://schemas.microsoft.com/office/drawing/2014/main" id="{3123DAA3-B2D4-4C3B-83F5-85683424DC3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896419" y="3274916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" name="Rectangle 116">
            <a:extLst>
              <a:ext uri="{FF2B5EF4-FFF2-40B4-BE49-F238E27FC236}">
                <a16:creationId xmlns:a16="http://schemas.microsoft.com/office/drawing/2014/main" id="{EFC4C450-F3BE-4DFD-A1A4-C03B9C6D51C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8030019" y="3274916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8" name="Line 127">
            <a:extLst>
              <a:ext uri="{FF2B5EF4-FFF2-40B4-BE49-F238E27FC236}">
                <a16:creationId xmlns:a16="http://schemas.microsoft.com/office/drawing/2014/main" id="{CAE50503-0B06-402B-819F-81F81BF70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9450" y="4269484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" name="Rectangle 128">
            <a:extLst>
              <a:ext uri="{FF2B5EF4-FFF2-40B4-BE49-F238E27FC236}">
                <a16:creationId xmlns:a16="http://schemas.microsoft.com/office/drawing/2014/main" id="{7093868F-A86C-4B86-96CE-EE9CC70E6270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813995" y="3935316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" name="Rectangle 68">
            <a:extLst>
              <a:ext uri="{FF2B5EF4-FFF2-40B4-BE49-F238E27FC236}">
                <a16:creationId xmlns:a16="http://schemas.microsoft.com/office/drawing/2014/main" id="{AC24D2BA-49A5-4A71-BC79-24B915032AD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971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1" name="Rectangle 185">
            <a:extLst>
              <a:ext uri="{FF2B5EF4-FFF2-40B4-BE49-F238E27FC236}">
                <a16:creationId xmlns:a16="http://schemas.microsoft.com/office/drawing/2014/main" id="{2294FB38-B5C5-420B-BABB-1B9A483213E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685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2" name="Rectangle 185">
            <a:extLst>
              <a:ext uri="{FF2B5EF4-FFF2-40B4-BE49-F238E27FC236}">
                <a16:creationId xmlns:a16="http://schemas.microsoft.com/office/drawing/2014/main" id="{69189D9D-A87C-43BE-8CBB-E573CE41E23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829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3" name="Rectangle 185">
            <a:extLst>
              <a:ext uri="{FF2B5EF4-FFF2-40B4-BE49-F238E27FC236}">
                <a16:creationId xmlns:a16="http://schemas.microsoft.com/office/drawing/2014/main" id="{99BA052A-69B9-4259-8247-ED6CC400C7E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257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4" name="Rectangle 185">
            <a:extLst>
              <a:ext uri="{FF2B5EF4-FFF2-40B4-BE49-F238E27FC236}">
                <a16:creationId xmlns:a16="http://schemas.microsoft.com/office/drawing/2014/main" id="{F3B68F4C-222F-4444-BA57-402CCB91EE7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543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5" name="Rectangle 185">
            <a:extLst>
              <a:ext uri="{FF2B5EF4-FFF2-40B4-BE49-F238E27FC236}">
                <a16:creationId xmlns:a16="http://schemas.microsoft.com/office/drawing/2014/main" id="{9F3C0E7C-524E-48C9-9BD7-E1B07321200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399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6" name="Rectangle 185">
            <a:extLst>
              <a:ext uri="{FF2B5EF4-FFF2-40B4-BE49-F238E27FC236}">
                <a16:creationId xmlns:a16="http://schemas.microsoft.com/office/drawing/2014/main" id="{A1002BFE-1F20-45E1-A396-5C50A968E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251" y="48028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7" name="Rectangle 185">
            <a:extLst>
              <a:ext uri="{FF2B5EF4-FFF2-40B4-BE49-F238E27FC236}">
                <a16:creationId xmlns:a16="http://schemas.microsoft.com/office/drawing/2014/main" id="{14043C69-6958-4E64-AA95-A28C4C20E3F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054251" y="43456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8" name="Rectangle 185">
            <a:extLst>
              <a:ext uri="{FF2B5EF4-FFF2-40B4-BE49-F238E27FC236}">
                <a16:creationId xmlns:a16="http://schemas.microsoft.com/office/drawing/2014/main" id="{4C843E8B-B97C-409B-A15D-2655AADE9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251" y="45742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9" name="Rectangle 185">
            <a:extLst>
              <a:ext uri="{FF2B5EF4-FFF2-40B4-BE49-F238E27FC236}">
                <a16:creationId xmlns:a16="http://schemas.microsoft.com/office/drawing/2014/main" id="{09DADC3C-5C5F-4184-8A50-6686E42E3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251" y="41170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5450B3BD-0230-407E-B47D-87CF3E452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5850" y="3659885"/>
            <a:ext cx="4572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cxnSp>
        <p:nvCxnSpPr>
          <p:cNvPr id="32" name="Conector reto 138">
            <a:extLst>
              <a:ext uri="{FF2B5EF4-FFF2-40B4-BE49-F238E27FC236}">
                <a16:creationId xmlns:a16="http://schemas.microsoft.com/office/drawing/2014/main" id="{BD985047-E551-4CF6-8D24-C3D75C3DAB2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663850" y="3431284"/>
            <a:ext cx="458788" cy="1588"/>
          </a:xfrm>
          <a:prstGeom prst="line">
            <a:avLst/>
          </a:prstGeom>
          <a:noFill/>
          <a:ln w="9525" algn="ctr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185">
            <a:extLst>
              <a:ext uri="{FF2B5EF4-FFF2-40B4-BE49-F238E27FC236}">
                <a16:creationId xmlns:a16="http://schemas.microsoft.com/office/drawing/2014/main" id="{61CA1795-3A38-4A3B-BE34-563619A7F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51" y="36598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4" name="Rectangle 185">
            <a:extLst>
              <a:ext uri="{FF2B5EF4-FFF2-40B4-BE49-F238E27FC236}">
                <a16:creationId xmlns:a16="http://schemas.microsoft.com/office/drawing/2014/main" id="{006D20A5-5C1B-4755-A50D-79A20321F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51" y="38884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5" name="Rectangle 185">
            <a:extLst>
              <a:ext uri="{FF2B5EF4-FFF2-40B4-BE49-F238E27FC236}">
                <a16:creationId xmlns:a16="http://schemas.microsoft.com/office/drawing/2014/main" id="{023763BD-2A6D-4934-B2B1-BAEFD9EA3F7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641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6" name="Rectangle 185">
            <a:extLst>
              <a:ext uri="{FF2B5EF4-FFF2-40B4-BE49-F238E27FC236}">
                <a16:creationId xmlns:a16="http://schemas.microsoft.com/office/drawing/2014/main" id="{BD392B6E-9119-4BF8-B995-D302E2125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051" y="36598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7" name="Rectangle 185">
            <a:extLst>
              <a:ext uri="{FF2B5EF4-FFF2-40B4-BE49-F238E27FC236}">
                <a16:creationId xmlns:a16="http://schemas.microsoft.com/office/drawing/2014/main" id="{B2AF63BF-FF97-4779-B147-D0D842BA6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051" y="38884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8" name="Rectangle 185">
            <a:extLst>
              <a:ext uri="{FF2B5EF4-FFF2-40B4-BE49-F238E27FC236}">
                <a16:creationId xmlns:a16="http://schemas.microsoft.com/office/drawing/2014/main" id="{1F546AB3-3DBB-4890-B9B7-72AA389E2DE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749951" y="37741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9" name="Rectangle 185">
            <a:extLst>
              <a:ext uri="{FF2B5EF4-FFF2-40B4-BE49-F238E27FC236}">
                <a16:creationId xmlns:a16="http://schemas.microsoft.com/office/drawing/2014/main" id="{C348E444-07A3-490C-819A-56AA1FDA064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21351" y="44599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0" name="Rectangle 185">
            <a:extLst>
              <a:ext uri="{FF2B5EF4-FFF2-40B4-BE49-F238E27FC236}">
                <a16:creationId xmlns:a16="http://schemas.microsoft.com/office/drawing/2014/main" id="{A3C57C7F-28BE-4FD9-8A40-23CF28411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651" y="41170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1" name="Rectangle 185">
            <a:extLst>
              <a:ext uri="{FF2B5EF4-FFF2-40B4-BE49-F238E27FC236}">
                <a16:creationId xmlns:a16="http://schemas.microsoft.com/office/drawing/2014/main" id="{D81E1634-AB07-4DB5-9175-4D55A8818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651" y="48028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2" name="Rectangle 185">
            <a:extLst>
              <a:ext uri="{FF2B5EF4-FFF2-40B4-BE49-F238E27FC236}">
                <a16:creationId xmlns:a16="http://schemas.microsoft.com/office/drawing/2014/main" id="{C364D70F-4649-4453-8D6B-8533C1CE77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749951" y="4459985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6A3E8240-6721-4EAD-9A8E-7821AB25D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0850" y="5260085"/>
            <a:ext cx="6096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45" name="CaixaDeTexto 88">
            <a:extLst>
              <a:ext uri="{FF2B5EF4-FFF2-40B4-BE49-F238E27FC236}">
                <a16:creationId xmlns:a16="http://schemas.microsoft.com/office/drawing/2014/main" id="{5B228EAA-5CFB-4D35-AF30-B064CE46D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7938" y="4028185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1400"/>
              <a:t>X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14A05075-F6A0-4471-924C-7204CBD37442}"/>
              </a:ext>
            </a:extLst>
          </p:cNvPr>
          <p:cNvSpPr txBox="1"/>
          <p:nvPr/>
        </p:nvSpPr>
        <p:spPr>
          <a:xfrm>
            <a:off x="4002209" y="277839"/>
            <a:ext cx="6093724" cy="117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pt-BR" altLang="pt-BR" sz="3200" dirty="0">
                <a:latin typeface="Arial Black" panose="020B0A04020102020204" pitchFamily="34" charset="0"/>
              </a:rPr>
              <a:t>3ª Parte</a:t>
            </a:r>
          </a:p>
          <a:p>
            <a:pPr algn="ctr" eaLnBrk="1" hangingPunct="1">
              <a:spcBef>
                <a:spcPct val="20000"/>
              </a:spcBef>
            </a:pPr>
            <a:r>
              <a:rPr lang="pt-BR" altLang="pt-BR" sz="3200" dirty="0">
                <a:latin typeface="Arial Black" panose="020B0A04020102020204" pitchFamily="34" charset="0"/>
              </a:rPr>
              <a:t>3ª Fiada de tijolos</a:t>
            </a:r>
            <a:endParaRPr lang="ibb-NG" sz="3200" dirty="0"/>
          </a:p>
        </p:txBody>
      </p:sp>
      <p:sp>
        <p:nvSpPr>
          <p:cNvPr id="50" name="Text Box 107">
            <a:extLst>
              <a:ext uri="{FF2B5EF4-FFF2-40B4-BE49-F238E27FC236}">
                <a16:creationId xmlns:a16="http://schemas.microsoft.com/office/drawing/2014/main" id="{2AA24FF0-2105-4FA4-B300-03E0251C0BFF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5320711" y="2895859"/>
            <a:ext cx="40011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53" name="CaixaDeTexto 131">
            <a:extLst>
              <a:ext uri="{FF2B5EF4-FFF2-40B4-BE49-F238E27FC236}">
                <a16:creationId xmlns:a16="http://schemas.microsoft.com/office/drawing/2014/main" id="{D956D655-2065-47DE-A9CC-A0F6070A7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006" y="2655635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54" name="Rectangle 68">
            <a:extLst>
              <a:ext uri="{FF2B5EF4-FFF2-40B4-BE49-F238E27FC236}">
                <a16:creationId xmlns:a16="http://schemas.microsoft.com/office/drawing/2014/main" id="{38EC4DDE-6079-4142-B9A0-379749250D2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94959" y="2589097"/>
            <a:ext cx="220767" cy="201614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5" name="Rectangle 185">
            <a:extLst>
              <a:ext uri="{FF2B5EF4-FFF2-40B4-BE49-F238E27FC236}">
                <a16:creationId xmlns:a16="http://schemas.microsoft.com/office/drawing/2014/main" id="{05EDE21B-75CA-4A6A-AC5C-3CD434CF4C1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66359" y="2589097"/>
            <a:ext cx="220767" cy="20161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6" name="Rectangle 185">
            <a:extLst>
              <a:ext uri="{FF2B5EF4-FFF2-40B4-BE49-F238E27FC236}">
                <a16:creationId xmlns:a16="http://schemas.microsoft.com/office/drawing/2014/main" id="{C1A37B4C-A38E-4FAC-B0BA-60DB47FD265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80759" y="2589098"/>
            <a:ext cx="220767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7" name="Rectangle 185">
            <a:extLst>
              <a:ext uri="{FF2B5EF4-FFF2-40B4-BE49-F238E27FC236}">
                <a16:creationId xmlns:a16="http://schemas.microsoft.com/office/drawing/2014/main" id="{9B1E0CAB-6DDD-4155-BB71-6F3F7DDAE63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23559" y="2589098"/>
            <a:ext cx="220767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8" name="Rectangle 185">
            <a:extLst>
              <a:ext uri="{FF2B5EF4-FFF2-40B4-BE49-F238E27FC236}">
                <a16:creationId xmlns:a16="http://schemas.microsoft.com/office/drawing/2014/main" id="{E1C2CF25-FDB4-46C4-90C2-FF4396A5F49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52159" y="2589098"/>
            <a:ext cx="220767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9" name="Rectangle 185">
            <a:extLst>
              <a:ext uri="{FF2B5EF4-FFF2-40B4-BE49-F238E27FC236}">
                <a16:creationId xmlns:a16="http://schemas.microsoft.com/office/drawing/2014/main" id="{3481E9E1-6E95-4A22-BE80-915556920DC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37759" y="2589097"/>
            <a:ext cx="220767" cy="20161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60" name="Conector reto 59">
            <a:extLst>
              <a:ext uri="{FF2B5EF4-FFF2-40B4-BE49-F238E27FC236}">
                <a16:creationId xmlns:a16="http://schemas.microsoft.com/office/drawing/2014/main" id="{4BE27BDE-1BC8-45DF-BCB8-CA19253B219D}"/>
              </a:ext>
            </a:extLst>
          </p:cNvPr>
          <p:cNvCxnSpPr>
            <a:cxnSpLocks/>
          </p:cNvCxnSpPr>
          <p:nvPr/>
        </p:nvCxnSpPr>
        <p:spPr>
          <a:xfrm flipV="1">
            <a:off x="7195134" y="2875418"/>
            <a:ext cx="2195617" cy="128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60">
            <a:extLst>
              <a:ext uri="{FF2B5EF4-FFF2-40B4-BE49-F238E27FC236}">
                <a16:creationId xmlns:a16="http://schemas.microsoft.com/office/drawing/2014/main" id="{E49FB340-40EA-40B6-9FBC-E1100269CB37}"/>
              </a:ext>
            </a:extLst>
          </p:cNvPr>
          <p:cNvCxnSpPr>
            <a:cxnSpLocks/>
          </p:cNvCxnSpPr>
          <p:nvPr/>
        </p:nvCxnSpPr>
        <p:spPr>
          <a:xfrm>
            <a:off x="7595438" y="2839865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85">
            <a:extLst>
              <a:ext uri="{FF2B5EF4-FFF2-40B4-BE49-F238E27FC236}">
                <a16:creationId xmlns:a16="http://schemas.microsoft.com/office/drawing/2014/main" id="{CD219278-99EB-40C1-926C-9ACFAEB11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4335" y="2583988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3" name="Rectangle 185">
            <a:extLst>
              <a:ext uri="{FF2B5EF4-FFF2-40B4-BE49-F238E27FC236}">
                <a16:creationId xmlns:a16="http://schemas.microsoft.com/office/drawing/2014/main" id="{DCEF1446-4D72-4847-9913-D27E23E8E33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61958" y="2589103"/>
            <a:ext cx="220767" cy="201614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4" name="Rectangle 185">
            <a:extLst>
              <a:ext uri="{FF2B5EF4-FFF2-40B4-BE49-F238E27FC236}">
                <a16:creationId xmlns:a16="http://schemas.microsoft.com/office/drawing/2014/main" id="{E29F0C19-C9BF-4052-809D-5FEEC6AA6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0135" y="2583988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5" name="Rectangle 185">
            <a:extLst>
              <a:ext uri="{FF2B5EF4-FFF2-40B4-BE49-F238E27FC236}">
                <a16:creationId xmlns:a16="http://schemas.microsoft.com/office/drawing/2014/main" id="{8080DF95-0C8A-4208-BF29-6507E886E88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747758" y="2598268"/>
            <a:ext cx="220767" cy="18328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A776B1B4-1E2F-4CF4-989D-E64582CF8F7F}"/>
              </a:ext>
            </a:extLst>
          </p:cNvPr>
          <p:cNvCxnSpPr>
            <a:cxnSpLocks/>
          </p:cNvCxnSpPr>
          <p:nvPr/>
        </p:nvCxnSpPr>
        <p:spPr>
          <a:xfrm flipV="1">
            <a:off x="4493033" y="2919669"/>
            <a:ext cx="2195617" cy="128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>
            <a:extLst>
              <a:ext uri="{FF2B5EF4-FFF2-40B4-BE49-F238E27FC236}">
                <a16:creationId xmlns:a16="http://schemas.microsoft.com/office/drawing/2014/main" id="{79683E9C-3EB1-4041-A976-11A838DDEAA8}"/>
              </a:ext>
            </a:extLst>
          </p:cNvPr>
          <p:cNvCxnSpPr>
            <a:cxnSpLocks/>
          </p:cNvCxnSpPr>
          <p:nvPr/>
        </p:nvCxnSpPr>
        <p:spPr>
          <a:xfrm>
            <a:off x="4936395" y="2855785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85">
            <a:extLst>
              <a:ext uri="{FF2B5EF4-FFF2-40B4-BE49-F238E27FC236}">
                <a16:creationId xmlns:a16="http://schemas.microsoft.com/office/drawing/2014/main" id="{BD40F5A7-EE1C-494F-B0C9-603DF0F66CD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64562" y="2370739"/>
            <a:ext cx="220767" cy="20161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9" name="Rectangle 114">
            <a:extLst>
              <a:ext uri="{FF2B5EF4-FFF2-40B4-BE49-F238E27FC236}">
                <a16:creationId xmlns:a16="http://schemas.microsoft.com/office/drawing/2014/main" id="{B1C564E9-9B39-434A-9CAB-68525552BAB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989091" y="2365624"/>
            <a:ext cx="320675" cy="20161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0" name="Rectangle 114">
            <a:extLst>
              <a:ext uri="{FF2B5EF4-FFF2-40B4-BE49-F238E27FC236}">
                <a16:creationId xmlns:a16="http://schemas.microsoft.com/office/drawing/2014/main" id="{829DA05E-427A-477C-B739-ECCC5721B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6867" y="2374788"/>
            <a:ext cx="291523" cy="183285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1" name="Rectangle 185">
            <a:extLst>
              <a:ext uri="{FF2B5EF4-FFF2-40B4-BE49-F238E27FC236}">
                <a16:creationId xmlns:a16="http://schemas.microsoft.com/office/drawing/2014/main" id="{F9F05F77-1E58-4155-BB48-722A02CBB36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49610" y="2370739"/>
            <a:ext cx="220767" cy="201614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2" name="Rectangle 185">
            <a:extLst>
              <a:ext uri="{FF2B5EF4-FFF2-40B4-BE49-F238E27FC236}">
                <a16:creationId xmlns:a16="http://schemas.microsoft.com/office/drawing/2014/main" id="{E1AC41AD-FB32-4351-A7DD-29B9EC5464A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227090" y="2389503"/>
            <a:ext cx="72000" cy="72000"/>
          </a:xfrm>
          <a:prstGeom prst="rect">
            <a:avLst/>
          </a:prstGeom>
          <a:solidFill>
            <a:srgbClr val="F6640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pt-BR">
              <a:latin typeface="Arial" charset="0"/>
            </a:endParaRPr>
          </a:p>
        </p:txBody>
      </p:sp>
      <p:sp>
        <p:nvSpPr>
          <p:cNvPr id="73" name="Forma livre 118">
            <a:extLst>
              <a:ext uri="{FF2B5EF4-FFF2-40B4-BE49-F238E27FC236}">
                <a16:creationId xmlns:a16="http://schemas.microsoft.com/office/drawing/2014/main" id="{D55EEDA4-399E-4CF9-B31B-8D7AA5A94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121" y="2366308"/>
            <a:ext cx="243953" cy="202846"/>
          </a:xfrm>
          <a:custGeom>
            <a:avLst/>
            <a:gdLst>
              <a:gd name="T0" fmla="*/ 112712 w 219075"/>
              <a:gd name="T1" fmla="*/ 0 h 447675"/>
              <a:gd name="T2" fmla="*/ 112712 w 219075"/>
              <a:gd name="T3" fmla="*/ 165711 h 447675"/>
              <a:gd name="T4" fmla="*/ 58806 w 219075"/>
              <a:gd name="T5" fmla="*/ 162185 h 447675"/>
              <a:gd name="T6" fmla="*/ 4901 w 219075"/>
              <a:gd name="T7" fmla="*/ 123402 h 447675"/>
              <a:gd name="T8" fmla="*/ 0 w 219075"/>
              <a:gd name="T9" fmla="*/ 0 h 447675"/>
              <a:gd name="T10" fmla="*/ 112712 w 219075"/>
              <a:gd name="T11" fmla="*/ 0 h 4476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9075"/>
              <a:gd name="T19" fmla="*/ 0 h 447675"/>
              <a:gd name="T20" fmla="*/ 219075 w 219075"/>
              <a:gd name="T21" fmla="*/ 447675 h 4476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9075" h="447675">
                <a:moveTo>
                  <a:pt x="219075" y="0"/>
                </a:moveTo>
                <a:lnTo>
                  <a:pt x="219075" y="447675"/>
                </a:lnTo>
                <a:lnTo>
                  <a:pt x="114300" y="438150"/>
                </a:lnTo>
                <a:lnTo>
                  <a:pt x="9525" y="333375"/>
                </a:lnTo>
                <a:lnTo>
                  <a:pt x="0" y="0"/>
                </a:lnTo>
                <a:lnTo>
                  <a:pt x="219075" y="0"/>
                </a:lnTo>
                <a:close/>
              </a:path>
            </a:pathLst>
          </a:cu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3B2A1C0C-2F9B-4378-8AD0-DCAFBFBE00E4}"/>
              </a:ext>
            </a:extLst>
          </p:cNvPr>
          <p:cNvCxnSpPr>
            <a:cxnSpLocks/>
          </p:cNvCxnSpPr>
          <p:nvPr/>
        </p:nvCxnSpPr>
        <p:spPr>
          <a:xfrm>
            <a:off x="4897723" y="2585101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185">
            <a:extLst>
              <a:ext uri="{FF2B5EF4-FFF2-40B4-BE49-F238E27FC236}">
                <a16:creationId xmlns:a16="http://schemas.microsoft.com/office/drawing/2014/main" id="{DCC4DB6D-1D74-4B86-9908-2454EC051C8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428162" y="2304779"/>
            <a:ext cx="220767" cy="20161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6" name="Rectangle 114">
            <a:extLst>
              <a:ext uri="{FF2B5EF4-FFF2-40B4-BE49-F238E27FC236}">
                <a16:creationId xmlns:a16="http://schemas.microsoft.com/office/drawing/2014/main" id="{2E77E73D-3713-4C57-8FDB-8727F8B0DBE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667267" y="2303228"/>
            <a:ext cx="291523" cy="221774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7" name="Rectangle 114">
            <a:extLst>
              <a:ext uri="{FF2B5EF4-FFF2-40B4-BE49-F238E27FC236}">
                <a16:creationId xmlns:a16="http://schemas.microsoft.com/office/drawing/2014/main" id="{3A157A58-6547-4726-91AA-BB1FD477F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467" y="2302913"/>
            <a:ext cx="256405" cy="202846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8" name="Rectangle 185">
            <a:extLst>
              <a:ext uri="{FF2B5EF4-FFF2-40B4-BE49-F238E27FC236}">
                <a16:creationId xmlns:a16="http://schemas.microsoft.com/office/drawing/2014/main" id="{51127BA1-513F-4135-807A-9BA5ECD1D7A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60576" y="2164631"/>
            <a:ext cx="212039" cy="47340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9" name="Rectangle 185">
            <a:extLst>
              <a:ext uri="{FF2B5EF4-FFF2-40B4-BE49-F238E27FC236}">
                <a16:creationId xmlns:a16="http://schemas.microsoft.com/office/drawing/2014/main" id="{117E3C93-44E9-4425-823E-7FC7BF0B25E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890690" y="2337188"/>
            <a:ext cx="72000" cy="72000"/>
          </a:xfrm>
          <a:prstGeom prst="rect">
            <a:avLst/>
          </a:prstGeom>
          <a:solidFill>
            <a:srgbClr val="F6640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pt-BR">
              <a:latin typeface="Arial" charset="0"/>
            </a:endParaRPr>
          </a:p>
        </p:txBody>
      </p:sp>
      <p:cxnSp>
        <p:nvCxnSpPr>
          <p:cNvPr id="80" name="Conector reto 79">
            <a:extLst>
              <a:ext uri="{FF2B5EF4-FFF2-40B4-BE49-F238E27FC236}">
                <a16:creationId xmlns:a16="http://schemas.microsoft.com/office/drawing/2014/main" id="{37E75353-87FA-4B4D-951F-AEBF2B3BA7FA}"/>
              </a:ext>
            </a:extLst>
          </p:cNvPr>
          <p:cNvCxnSpPr>
            <a:cxnSpLocks/>
          </p:cNvCxnSpPr>
          <p:nvPr/>
        </p:nvCxnSpPr>
        <p:spPr>
          <a:xfrm>
            <a:off x="7561323" y="2532786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ixaDeTexto 131">
            <a:extLst>
              <a:ext uri="{FF2B5EF4-FFF2-40B4-BE49-F238E27FC236}">
                <a16:creationId xmlns:a16="http://schemas.microsoft.com/office/drawing/2014/main" id="{D605CD2C-842E-4239-8B36-9D1AD905F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0362" y="210972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82" name="Rectangle 68">
            <a:extLst>
              <a:ext uri="{FF2B5EF4-FFF2-40B4-BE49-F238E27FC236}">
                <a16:creationId xmlns:a16="http://schemas.microsoft.com/office/drawing/2014/main" id="{CA81C2B2-BF92-4409-B396-2B228405967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81315" y="2043182"/>
            <a:ext cx="220767" cy="201614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3" name="Rectangle 185">
            <a:extLst>
              <a:ext uri="{FF2B5EF4-FFF2-40B4-BE49-F238E27FC236}">
                <a16:creationId xmlns:a16="http://schemas.microsoft.com/office/drawing/2014/main" id="{117E700B-1FB1-42C6-A0C5-47F5B4F0D33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52715" y="2043182"/>
            <a:ext cx="220767" cy="20161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4" name="Rectangle 185">
            <a:extLst>
              <a:ext uri="{FF2B5EF4-FFF2-40B4-BE49-F238E27FC236}">
                <a16:creationId xmlns:a16="http://schemas.microsoft.com/office/drawing/2014/main" id="{FAA4537B-3D57-4C54-8ED2-286778834EA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67115" y="2043183"/>
            <a:ext cx="220767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5" name="Rectangle 185">
            <a:extLst>
              <a:ext uri="{FF2B5EF4-FFF2-40B4-BE49-F238E27FC236}">
                <a16:creationId xmlns:a16="http://schemas.microsoft.com/office/drawing/2014/main" id="{A774B8CF-BD2E-4117-85C4-245F4B1A834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09915" y="2043183"/>
            <a:ext cx="220767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6" name="Rectangle 185">
            <a:extLst>
              <a:ext uri="{FF2B5EF4-FFF2-40B4-BE49-F238E27FC236}">
                <a16:creationId xmlns:a16="http://schemas.microsoft.com/office/drawing/2014/main" id="{237C8AC0-9F4D-496C-AEEF-CD4B11C8FAE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38515" y="2043183"/>
            <a:ext cx="220767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7" name="Rectangle 185">
            <a:extLst>
              <a:ext uri="{FF2B5EF4-FFF2-40B4-BE49-F238E27FC236}">
                <a16:creationId xmlns:a16="http://schemas.microsoft.com/office/drawing/2014/main" id="{FD1E573B-B376-4B0C-958A-D2AEF0C54B5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24115" y="2043182"/>
            <a:ext cx="220767" cy="20161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89" name="Conector reto 88">
            <a:extLst>
              <a:ext uri="{FF2B5EF4-FFF2-40B4-BE49-F238E27FC236}">
                <a16:creationId xmlns:a16="http://schemas.microsoft.com/office/drawing/2014/main" id="{67DEC134-7F4E-41ED-A0F2-7A1B2A362FC0}"/>
              </a:ext>
            </a:extLst>
          </p:cNvPr>
          <p:cNvCxnSpPr>
            <a:cxnSpLocks/>
          </p:cNvCxnSpPr>
          <p:nvPr/>
        </p:nvCxnSpPr>
        <p:spPr>
          <a:xfrm>
            <a:off x="7581794" y="2280302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185">
            <a:extLst>
              <a:ext uri="{FF2B5EF4-FFF2-40B4-BE49-F238E27FC236}">
                <a16:creationId xmlns:a16="http://schemas.microsoft.com/office/drawing/2014/main" id="{4E8BB2B6-A563-476A-B2BF-860B2C411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691" y="2038073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2" name="Rectangle 185">
            <a:extLst>
              <a:ext uri="{FF2B5EF4-FFF2-40B4-BE49-F238E27FC236}">
                <a16:creationId xmlns:a16="http://schemas.microsoft.com/office/drawing/2014/main" id="{52581CFE-2D38-49BB-A0C5-36F1CE5B3E8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48314" y="2043188"/>
            <a:ext cx="220767" cy="201614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3" name="Rectangle 185">
            <a:extLst>
              <a:ext uri="{FF2B5EF4-FFF2-40B4-BE49-F238E27FC236}">
                <a16:creationId xmlns:a16="http://schemas.microsoft.com/office/drawing/2014/main" id="{C48B0330-8C92-458D-BED1-6356A6F05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491" y="2038073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4" name="Rectangle 185">
            <a:extLst>
              <a:ext uri="{FF2B5EF4-FFF2-40B4-BE49-F238E27FC236}">
                <a16:creationId xmlns:a16="http://schemas.microsoft.com/office/drawing/2014/main" id="{AE712E22-2B1A-41FD-BA2C-8296297533A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734114" y="2052353"/>
            <a:ext cx="220767" cy="18328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96" name="Conector reto 95">
            <a:extLst>
              <a:ext uri="{FF2B5EF4-FFF2-40B4-BE49-F238E27FC236}">
                <a16:creationId xmlns:a16="http://schemas.microsoft.com/office/drawing/2014/main" id="{E9F29424-ED1A-4555-A1E4-B20FFBACF00E}"/>
              </a:ext>
            </a:extLst>
          </p:cNvPr>
          <p:cNvCxnSpPr>
            <a:cxnSpLocks/>
          </p:cNvCxnSpPr>
          <p:nvPr/>
        </p:nvCxnSpPr>
        <p:spPr>
          <a:xfrm>
            <a:off x="4922751" y="2309870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08792141-4B3C-4EF0-AF4C-6710672F7A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81" b="54871"/>
          <a:stretch/>
        </p:blipFill>
        <p:spPr bwMode="auto">
          <a:xfrm>
            <a:off x="1408094" y="610694"/>
            <a:ext cx="1920659" cy="14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CaixaDeTexto 87">
            <a:extLst>
              <a:ext uri="{FF2B5EF4-FFF2-40B4-BE49-F238E27FC236}">
                <a16:creationId xmlns:a16="http://schemas.microsoft.com/office/drawing/2014/main" id="{0E9E415E-CB7D-45DE-AF4A-C7A2CCE2D5D2}"/>
              </a:ext>
            </a:extLst>
          </p:cNvPr>
          <p:cNvSpPr txBox="1"/>
          <p:nvPr/>
        </p:nvSpPr>
        <p:spPr>
          <a:xfrm flipH="1">
            <a:off x="4640249" y="2906972"/>
            <a:ext cx="10960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VISTA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CE63CC1B-2FB9-40E0-A454-FC74917174F9}"/>
              </a:ext>
            </a:extLst>
          </p:cNvPr>
          <p:cNvSpPr txBox="1"/>
          <p:nvPr/>
        </p:nvSpPr>
        <p:spPr>
          <a:xfrm flipH="1">
            <a:off x="8024885" y="5595590"/>
            <a:ext cx="123739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PLANTA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939F0541-9DC4-4E3F-B171-6708A16EB7DE}"/>
              </a:ext>
            </a:extLst>
          </p:cNvPr>
          <p:cNvSpPr txBox="1"/>
          <p:nvPr/>
        </p:nvSpPr>
        <p:spPr>
          <a:xfrm flipH="1">
            <a:off x="8272835" y="2922892"/>
            <a:ext cx="10960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VISTA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Line 64">
            <a:extLst>
              <a:ext uri="{FF2B5EF4-FFF2-40B4-BE49-F238E27FC236}">
                <a16:creationId xmlns:a16="http://schemas.microsoft.com/office/drawing/2014/main" id="{922DB938-1C91-4352-9E4B-322DE9B065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30525" y="3301203"/>
            <a:ext cx="35027" cy="28195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13" name="Line 65">
            <a:extLst>
              <a:ext uri="{FF2B5EF4-FFF2-40B4-BE49-F238E27FC236}">
                <a16:creationId xmlns:a16="http://schemas.microsoft.com/office/drawing/2014/main" id="{4AE068A8-608B-44B4-A83B-78E6480106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9243" y="5704708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14" name="Rectangle 66">
            <a:extLst>
              <a:ext uri="{FF2B5EF4-FFF2-40B4-BE49-F238E27FC236}">
                <a16:creationId xmlns:a16="http://schemas.microsoft.com/office/drawing/2014/main" id="{F9090B30-A853-4DA6-BA91-FD7D398B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6644" y="54761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5" name="Rectangle 67">
            <a:extLst>
              <a:ext uri="{FF2B5EF4-FFF2-40B4-BE49-F238E27FC236}">
                <a16:creationId xmlns:a16="http://schemas.microsoft.com/office/drawing/2014/main" id="{0BED3274-E798-4988-A23F-E6C7A3F4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844" y="54761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6" name="Rectangle 68">
            <a:extLst>
              <a:ext uri="{FF2B5EF4-FFF2-40B4-BE49-F238E27FC236}">
                <a16:creationId xmlns:a16="http://schemas.microsoft.com/office/drawing/2014/main" id="{C62EC31A-C5D6-4B2C-AE61-BF25AE4C8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444" y="54761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7" name="Rectangle 69">
            <a:extLst>
              <a:ext uri="{FF2B5EF4-FFF2-40B4-BE49-F238E27FC236}">
                <a16:creationId xmlns:a16="http://schemas.microsoft.com/office/drawing/2014/main" id="{EE90DDDC-61CA-412B-A70F-49873917F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044" y="54761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8" name="Rectangle 70">
            <a:extLst>
              <a:ext uri="{FF2B5EF4-FFF2-40B4-BE49-F238E27FC236}">
                <a16:creationId xmlns:a16="http://schemas.microsoft.com/office/drawing/2014/main" id="{4C076DB1-19A5-40D5-88C6-7CA886BE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2244" y="54761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9" name="Rectangle 71">
            <a:extLst>
              <a:ext uri="{FF2B5EF4-FFF2-40B4-BE49-F238E27FC236}">
                <a16:creationId xmlns:a16="http://schemas.microsoft.com/office/drawing/2014/main" id="{21523973-D092-437C-818E-0BEF1F052FB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255344" y="51332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0" name="Rectangle 72">
            <a:extLst>
              <a:ext uri="{FF2B5EF4-FFF2-40B4-BE49-F238E27FC236}">
                <a16:creationId xmlns:a16="http://schemas.microsoft.com/office/drawing/2014/main" id="{88D5A0F3-B517-4B07-87B7-008CE0594A8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97944" y="51332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1" name="Rectangle 73">
            <a:extLst>
              <a:ext uri="{FF2B5EF4-FFF2-40B4-BE49-F238E27FC236}">
                <a16:creationId xmlns:a16="http://schemas.microsoft.com/office/drawing/2014/main" id="{27B20AED-D500-489F-BBDC-42F43DA43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2244" y="4790308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2" name="Rectangle 74">
            <a:extLst>
              <a:ext uri="{FF2B5EF4-FFF2-40B4-BE49-F238E27FC236}">
                <a16:creationId xmlns:a16="http://schemas.microsoft.com/office/drawing/2014/main" id="{F3605083-4E7E-4914-ADC1-38CBB943B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9644" y="4790308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5" name="Rectangle 85">
            <a:extLst>
              <a:ext uri="{FF2B5EF4-FFF2-40B4-BE49-F238E27FC236}">
                <a16:creationId xmlns:a16="http://schemas.microsoft.com/office/drawing/2014/main" id="{FF732C73-A4A2-457B-9939-8F93750D5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175" y="476146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17429" name="Rectangle 97">
            <a:extLst>
              <a:ext uri="{FF2B5EF4-FFF2-40B4-BE49-F238E27FC236}">
                <a16:creationId xmlns:a16="http://schemas.microsoft.com/office/drawing/2014/main" id="{E8054D38-927C-45E1-B9E7-7EE1BF0BA38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96504" y="3799709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0" name="Rectangle 98">
            <a:extLst>
              <a:ext uri="{FF2B5EF4-FFF2-40B4-BE49-F238E27FC236}">
                <a16:creationId xmlns:a16="http://schemas.microsoft.com/office/drawing/2014/main" id="{8FCE4209-1E3A-4449-8B7F-77F967D3B22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231406" y="3922740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1" name="Line 100">
            <a:extLst>
              <a:ext uri="{FF2B5EF4-FFF2-40B4-BE49-F238E27FC236}">
                <a16:creationId xmlns:a16="http://schemas.microsoft.com/office/drawing/2014/main" id="{849DB156-7FE5-4C2B-A6A5-308116AC79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69243" y="3799708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32" name="Rectangle 103">
            <a:extLst>
              <a:ext uri="{FF2B5EF4-FFF2-40B4-BE49-F238E27FC236}">
                <a16:creationId xmlns:a16="http://schemas.microsoft.com/office/drawing/2014/main" id="{8858086F-0C27-4BCC-B5E7-765F1369F19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40844" y="37997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3" name="Rectangle 105">
            <a:extLst>
              <a:ext uri="{FF2B5EF4-FFF2-40B4-BE49-F238E27FC236}">
                <a16:creationId xmlns:a16="http://schemas.microsoft.com/office/drawing/2014/main" id="{82E138C8-49F8-43A0-95F0-15824DBABE4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962875" y="3799710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4" name="Text Box 107">
            <a:extLst>
              <a:ext uri="{FF2B5EF4-FFF2-40B4-BE49-F238E27FC236}">
                <a16:creationId xmlns:a16="http://schemas.microsoft.com/office/drawing/2014/main" id="{EFEBA3B1-90F3-487F-8D88-26E062173668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5235888" y="3348859"/>
            <a:ext cx="40011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17435" name="Rectangle 114">
            <a:extLst>
              <a:ext uri="{FF2B5EF4-FFF2-40B4-BE49-F238E27FC236}">
                <a16:creationId xmlns:a16="http://schemas.microsoft.com/office/drawing/2014/main" id="{8A27E05C-0EB2-4395-8F08-688892E4FF2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02674" y="3799709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6" name="Rectangle 115">
            <a:extLst>
              <a:ext uri="{FF2B5EF4-FFF2-40B4-BE49-F238E27FC236}">
                <a16:creationId xmlns:a16="http://schemas.microsoft.com/office/drawing/2014/main" id="{3D8CEB43-7240-4ABA-97C7-FD1064D3DA1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312245" y="3799708"/>
            <a:ext cx="201613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7" name="Rectangle 116">
            <a:extLst>
              <a:ext uri="{FF2B5EF4-FFF2-40B4-BE49-F238E27FC236}">
                <a16:creationId xmlns:a16="http://schemas.microsoft.com/office/drawing/2014/main" id="{148C3147-B9C1-484A-BEF5-CC3261C1F3B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8449812" y="379574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8" name="Line 127">
            <a:extLst>
              <a:ext uri="{FF2B5EF4-FFF2-40B4-BE49-F238E27FC236}">
                <a16:creationId xmlns:a16="http://schemas.microsoft.com/office/drawing/2014/main" id="{3A81597D-60A3-4962-86FB-E2149632C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9243" y="4790308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39" name="Rectangle 128">
            <a:extLst>
              <a:ext uri="{FF2B5EF4-FFF2-40B4-BE49-F238E27FC236}">
                <a16:creationId xmlns:a16="http://schemas.microsoft.com/office/drawing/2014/main" id="{B4F1C192-6344-456F-B654-73C8004F0F56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244706" y="4456140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7440" name="Conector reto 79">
            <a:extLst>
              <a:ext uri="{FF2B5EF4-FFF2-40B4-BE49-F238E27FC236}">
                <a16:creationId xmlns:a16="http://schemas.microsoft.com/office/drawing/2014/main" id="{EF41A8C1-93F7-4F41-A6B3-B11B1DCD09C3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978743" y="3990208"/>
            <a:ext cx="990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1" name="Rectangle 68">
            <a:extLst>
              <a:ext uri="{FF2B5EF4-FFF2-40B4-BE49-F238E27FC236}">
                <a16:creationId xmlns:a16="http://schemas.microsoft.com/office/drawing/2014/main" id="{BDFD6C2D-4DDC-4DBB-BFB8-5D426AA78C2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169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2" name="Rectangle 185">
            <a:extLst>
              <a:ext uri="{FF2B5EF4-FFF2-40B4-BE49-F238E27FC236}">
                <a16:creationId xmlns:a16="http://schemas.microsoft.com/office/drawing/2014/main" id="{30FFCD69-759A-4E8D-8731-701F4249F5C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883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3" name="Rectangle 185">
            <a:extLst>
              <a:ext uri="{FF2B5EF4-FFF2-40B4-BE49-F238E27FC236}">
                <a16:creationId xmlns:a16="http://schemas.microsoft.com/office/drawing/2014/main" id="{25C72FF7-FFE2-45EC-A59B-AB1D7BFA44F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5027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4" name="Rectangle 185">
            <a:extLst>
              <a:ext uri="{FF2B5EF4-FFF2-40B4-BE49-F238E27FC236}">
                <a16:creationId xmlns:a16="http://schemas.microsoft.com/office/drawing/2014/main" id="{AE6FF2CD-160B-4AB9-85DE-F5703E3D213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455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5" name="Rectangle 185">
            <a:extLst>
              <a:ext uri="{FF2B5EF4-FFF2-40B4-BE49-F238E27FC236}">
                <a16:creationId xmlns:a16="http://schemas.microsoft.com/office/drawing/2014/main" id="{4E6BDB40-7164-476D-8397-73BC329BFB7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2741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6" name="Rectangle 185">
            <a:extLst>
              <a:ext uri="{FF2B5EF4-FFF2-40B4-BE49-F238E27FC236}">
                <a16:creationId xmlns:a16="http://schemas.microsoft.com/office/drawing/2014/main" id="{57A81B29-94C9-4D26-92A3-C3420180779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597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7" name="Rectangle 185">
            <a:extLst>
              <a:ext uri="{FF2B5EF4-FFF2-40B4-BE49-F238E27FC236}">
                <a16:creationId xmlns:a16="http://schemas.microsoft.com/office/drawing/2014/main" id="{EE6E02A3-55B1-4304-B1DD-1BE80F9C6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044" y="53237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8" name="Rectangle 185">
            <a:extLst>
              <a:ext uri="{FF2B5EF4-FFF2-40B4-BE49-F238E27FC236}">
                <a16:creationId xmlns:a16="http://schemas.microsoft.com/office/drawing/2014/main" id="{07621C4A-B533-4EA5-B98C-C0D8E50A847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474044" y="48665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9" name="Rectangle 185">
            <a:extLst>
              <a:ext uri="{FF2B5EF4-FFF2-40B4-BE49-F238E27FC236}">
                <a16:creationId xmlns:a16="http://schemas.microsoft.com/office/drawing/2014/main" id="{DB36D38F-54D1-4005-A01E-4196E26D4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044" y="50951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50" name="Rectangle 185">
            <a:extLst>
              <a:ext uri="{FF2B5EF4-FFF2-40B4-BE49-F238E27FC236}">
                <a16:creationId xmlns:a16="http://schemas.microsoft.com/office/drawing/2014/main" id="{37D00767-070F-454C-B923-08A91D1DA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044" y="46379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7451" name="Conector de seta reta 105">
            <a:extLst>
              <a:ext uri="{FF2B5EF4-FFF2-40B4-BE49-F238E27FC236}">
                <a16:creationId xmlns:a16="http://schemas.microsoft.com/office/drawing/2014/main" id="{A6633C11-0913-46E3-B8BF-E1C292E3CFB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94037" y="4408514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EFCD00AD-EA83-4B87-84DE-CC43DA25A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5643" y="4180708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sp>
        <p:nvSpPr>
          <p:cNvPr id="17465" name="Rectangle 185">
            <a:extLst>
              <a:ext uri="{FF2B5EF4-FFF2-40B4-BE49-F238E27FC236}">
                <a16:creationId xmlns:a16="http://schemas.microsoft.com/office/drawing/2014/main" id="{445CDAAE-E5C2-4D46-92E2-D22C6EAF4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044" y="41807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6" name="Rectangle 185">
            <a:extLst>
              <a:ext uri="{FF2B5EF4-FFF2-40B4-BE49-F238E27FC236}">
                <a16:creationId xmlns:a16="http://schemas.microsoft.com/office/drawing/2014/main" id="{C3CDDC06-6D97-44E5-B716-35CF2DB3F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044" y="44093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7" name="Rectangle 185">
            <a:extLst>
              <a:ext uri="{FF2B5EF4-FFF2-40B4-BE49-F238E27FC236}">
                <a16:creationId xmlns:a16="http://schemas.microsoft.com/office/drawing/2014/main" id="{34791AFC-A91A-42CB-8838-51BB9026888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4839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8" name="Rectangle 185">
            <a:extLst>
              <a:ext uri="{FF2B5EF4-FFF2-40B4-BE49-F238E27FC236}">
                <a16:creationId xmlns:a16="http://schemas.microsoft.com/office/drawing/2014/main" id="{FF3F8CDE-2F5F-4576-831B-9AD5AAC4B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844" y="41807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9" name="Rectangle 185">
            <a:extLst>
              <a:ext uri="{FF2B5EF4-FFF2-40B4-BE49-F238E27FC236}">
                <a16:creationId xmlns:a16="http://schemas.microsoft.com/office/drawing/2014/main" id="{38B2DA36-24B1-4456-A1EF-44D409125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844" y="44093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0" name="Rectangle 185">
            <a:extLst>
              <a:ext uri="{FF2B5EF4-FFF2-40B4-BE49-F238E27FC236}">
                <a16:creationId xmlns:a16="http://schemas.microsoft.com/office/drawing/2014/main" id="{30486F19-9ACF-4001-BF01-E02A6F05C03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69744" y="42950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1" name="Rectangle 185">
            <a:extLst>
              <a:ext uri="{FF2B5EF4-FFF2-40B4-BE49-F238E27FC236}">
                <a16:creationId xmlns:a16="http://schemas.microsoft.com/office/drawing/2014/main" id="{ECE0614D-0A28-4C9C-853B-714DEBD1784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941144" y="49808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2" name="Rectangle 185">
            <a:extLst>
              <a:ext uri="{FF2B5EF4-FFF2-40B4-BE49-F238E27FC236}">
                <a16:creationId xmlns:a16="http://schemas.microsoft.com/office/drawing/2014/main" id="{AE28B1F3-C283-47E3-B908-059A11650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5444" y="46379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3" name="Rectangle 185">
            <a:extLst>
              <a:ext uri="{FF2B5EF4-FFF2-40B4-BE49-F238E27FC236}">
                <a16:creationId xmlns:a16="http://schemas.microsoft.com/office/drawing/2014/main" id="{FBADE84D-3130-4277-B6D4-60609D83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5444" y="53237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4" name="Rectangle 185">
            <a:extLst>
              <a:ext uri="{FF2B5EF4-FFF2-40B4-BE49-F238E27FC236}">
                <a16:creationId xmlns:a16="http://schemas.microsoft.com/office/drawing/2014/main" id="{0A0EF205-F335-4D32-9422-5F747A8D913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75142" y="498080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7475" name="Conector de seta reta 174">
            <a:extLst>
              <a:ext uri="{FF2B5EF4-FFF2-40B4-BE49-F238E27FC236}">
                <a16:creationId xmlns:a16="http://schemas.microsoft.com/office/drawing/2014/main" id="{05D70127-A741-40F0-91CE-DF13BCE597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94037" y="4408514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ector reto 68">
            <a:extLst>
              <a:ext uri="{FF2B5EF4-FFF2-40B4-BE49-F238E27FC236}">
                <a16:creationId xmlns:a16="http://schemas.microsoft.com/office/drawing/2014/main" id="{6EFC349F-2BB1-4B67-B16B-3174210F5D63}"/>
              </a:ext>
            </a:extLst>
          </p:cNvPr>
          <p:cNvCxnSpPr/>
          <p:nvPr/>
        </p:nvCxnSpPr>
        <p:spPr bwMode="auto">
          <a:xfrm rot="10800000">
            <a:off x="9512643" y="4180708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Conector reto 69">
            <a:extLst>
              <a:ext uri="{FF2B5EF4-FFF2-40B4-BE49-F238E27FC236}">
                <a16:creationId xmlns:a16="http://schemas.microsoft.com/office/drawing/2014/main" id="{CAB9C060-EA85-419E-9FB2-6DF479CADDA6}"/>
              </a:ext>
            </a:extLst>
          </p:cNvPr>
          <p:cNvCxnSpPr/>
          <p:nvPr/>
        </p:nvCxnSpPr>
        <p:spPr bwMode="auto">
          <a:xfrm rot="10800000">
            <a:off x="9512643" y="5552308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Conector reto 72">
            <a:extLst>
              <a:ext uri="{FF2B5EF4-FFF2-40B4-BE49-F238E27FC236}">
                <a16:creationId xmlns:a16="http://schemas.microsoft.com/office/drawing/2014/main" id="{E6ED9911-7FCD-435C-BD37-3DF31AFF0111}"/>
              </a:ext>
            </a:extLst>
          </p:cNvPr>
          <p:cNvCxnSpPr/>
          <p:nvPr/>
        </p:nvCxnSpPr>
        <p:spPr bwMode="auto">
          <a:xfrm rot="5400000">
            <a:off x="9169743" y="3837808"/>
            <a:ext cx="687388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Conector reto 183">
            <a:extLst>
              <a:ext uri="{FF2B5EF4-FFF2-40B4-BE49-F238E27FC236}">
                <a16:creationId xmlns:a16="http://schemas.microsoft.com/office/drawing/2014/main" id="{DF934BC4-D554-4616-8B9B-052CF87E217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445843" y="3952108"/>
            <a:ext cx="458788" cy="1588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7" name="CaixaDeTexto 120">
            <a:extLst>
              <a:ext uri="{FF2B5EF4-FFF2-40B4-BE49-F238E27FC236}">
                <a16:creationId xmlns:a16="http://schemas.microsoft.com/office/drawing/2014/main" id="{3566B0B2-1402-41BB-A882-8006ACA0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7643" y="4180708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cxnSp>
        <p:nvCxnSpPr>
          <p:cNvPr id="17495" name="Conector de seta reta 174">
            <a:extLst>
              <a:ext uri="{FF2B5EF4-FFF2-40B4-BE49-F238E27FC236}">
                <a16:creationId xmlns:a16="http://schemas.microsoft.com/office/drawing/2014/main" id="{5B725CE1-3172-48C7-A036-17FD5538DBE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837037" y="4408514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96" name="Rectangle 185">
            <a:extLst>
              <a:ext uri="{FF2B5EF4-FFF2-40B4-BE49-F238E27FC236}">
                <a16:creationId xmlns:a16="http://schemas.microsoft.com/office/drawing/2014/main" id="{5B4B6148-D5E7-4F29-BE9F-AF2F474645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60549" y="5124879"/>
            <a:ext cx="430215" cy="20637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97" name="Rectangle 185">
            <a:extLst>
              <a:ext uri="{FF2B5EF4-FFF2-40B4-BE49-F238E27FC236}">
                <a16:creationId xmlns:a16="http://schemas.microsoft.com/office/drawing/2014/main" id="{BB11024C-60E5-406D-84AC-D8AC79FCA02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59752" y="4645848"/>
            <a:ext cx="434184" cy="2087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98" name="Rectangle 185">
            <a:extLst>
              <a:ext uri="{FF2B5EF4-FFF2-40B4-BE49-F238E27FC236}">
                <a16:creationId xmlns:a16="http://schemas.microsoft.com/office/drawing/2014/main" id="{E0CACF46-B34D-4AC9-8818-45CAB8E0DA3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060262" y="4268805"/>
            <a:ext cx="430213" cy="203581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99" name="Rectangle 185">
            <a:extLst>
              <a:ext uri="{FF2B5EF4-FFF2-40B4-BE49-F238E27FC236}">
                <a16:creationId xmlns:a16="http://schemas.microsoft.com/office/drawing/2014/main" id="{5B4157F5-6A0A-41E2-9117-1BDF2F60BA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53278" y="4270394"/>
            <a:ext cx="430213" cy="20199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0" name="Rectangle 185">
            <a:extLst>
              <a:ext uri="{FF2B5EF4-FFF2-40B4-BE49-F238E27FC236}">
                <a16:creationId xmlns:a16="http://schemas.microsoft.com/office/drawing/2014/main" id="{EFEF0F82-D66A-409C-9C07-AAE4B29A818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501405" y="4270394"/>
            <a:ext cx="395288" cy="201992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2" name="Rectangle 185">
            <a:extLst>
              <a:ext uri="{FF2B5EF4-FFF2-40B4-BE49-F238E27FC236}">
                <a16:creationId xmlns:a16="http://schemas.microsoft.com/office/drawing/2014/main" id="{12C9257C-D146-4769-87B1-587E0A72B59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957172" y="4271718"/>
            <a:ext cx="430213" cy="20559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4" name="Rectangle 185">
            <a:extLst>
              <a:ext uri="{FF2B5EF4-FFF2-40B4-BE49-F238E27FC236}">
                <a16:creationId xmlns:a16="http://schemas.microsoft.com/office/drawing/2014/main" id="{37AB77B0-238D-4DEA-8D1E-85D4C421112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40843" y="4269600"/>
            <a:ext cx="152400" cy="202787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5" name="Rectangle 185">
            <a:extLst>
              <a:ext uri="{FF2B5EF4-FFF2-40B4-BE49-F238E27FC236}">
                <a16:creationId xmlns:a16="http://schemas.microsoft.com/office/drawing/2014/main" id="{57501114-B68C-4AC3-B993-4FAFD05FAC9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293443" y="4268806"/>
            <a:ext cx="152400" cy="204009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4" name="Rectangle 185">
            <a:extLst>
              <a:ext uri="{FF2B5EF4-FFF2-40B4-BE49-F238E27FC236}">
                <a16:creationId xmlns:a16="http://schemas.microsoft.com/office/drawing/2014/main" id="{5B4B6148-D5E7-4F29-BE9F-AF2F474645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055442" y="5126693"/>
            <a:ext cx="430215" cy="20637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6" name="Rectangle 185">
            <a:extLst>
              <a:ext uri="{FF2B5EF4-FFF2-40B4-BE49-F238E27FC236}">
                <a16:creationId xmlns:a16="http://schemas.microsoft.com/office/drawing/2014/main" id="{5B4B6148-D5E7-4F29-BE9F-AF2F474645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046710" y="4649022"/>
            <a:ext cx="430215" cy="20637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pic>
        <p:nvPicPr>
          <p:cNvPr id="103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7B8DA1D5-3F45-404F-BDF0-4AAA51F6C2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-693" r="13559" b="57267"/>
          <a:stretch/>
        </p:blipFill>
        <p:spPr bwMode="auto">
          <a:xfrm>
            <a:off x="609601" y="565763"/>
            <a:ext cx="2504302" cy="18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CaixaDeTexto 93">
            <a:extLst>
              <a:ext uri="{FF2B5EF4-FFF2-40B4-BE49-F238E27FC236}">
                <a16:creationId xmlns:a16="http://schemas.microsoft.com/office/drawing/2014/main" id="{2A47C34D-6564-4D81-AC8E-DDCB6FAD1D1A}"/>
              </a:ext>
            </a:extLst>
          </p:cNvPr>
          <p:cNvSpPr txBox="1"/>
          <p:nvPr/>
        </p:nvSpPr>
        <p:spPr>
          <a:xfrm>
            <a:off x="3733094" y="413094"/>
            <a:ext cx="5841823" cy="732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pt-BR" altLang="pt-BR" sz="2000" dirty="0">
                <a:latin typeface="Arial Black" panose="020B0A04020102020204" pitchFamily="34" charset="0"/>
              </a:rPr>
              <a:t>4ª Parte</a:t>
            </a:r>
          </a:p>
          <a:p>
            <a:pPr algn="ctr" eaLnBrk="1" hangingPunct="1">
              <a:spcBef>
                <a:spcPct val="20000"/>
              </a:spcBef>
            </a:pPr>
            <a:r>
              <a:rPr lang="pt-BR" altLang="pt-BR" dirty="0">
                <a:latin typeface="Arial Black" panose="020B0A04020102020204" pitchFamily="34" charset="0"/>
              </a:rPr>
              <a:t>2</a:t>
            </a:r>
            <a:r>
              <a:rPr lang="pt-BR" altLang="pt-BR" sz="1800" dirty="0">
                <a:latin typeface="Arial Black" panose="020B0A04020102020204" pitchFamily="34" charset="0"/>
              </a:rPr>
              <a:t>ª Fiada de tijolos (parede ½ tijolo)</a:t>
            </a:r>
          </a:p>
        </p:txBody>
      </p:sp>
      <p:sp>
        <p:nvSpPr>
          <p:cNvPr id="96" name="CaixaDeTexto 95">
            <a:extLst>
              <a:ext uri="{FF2B5EF4-FFF2-40B4-BE49-F238E27FC236}">
                <a16:creationId xmlns:a16="http://schemas.microsoft.com/office/drawing/2014/main" id="{28F47EDE-3192-4C12-9D5C-E7D7694C5E4C}"/>
              </a:ext>
            </a:extLst>
          </p:cNvPr>
          <p:cNvSpPr txBox="1"/>
          <p:nvPr/>
        </p:nvSpPr>
        <p:spPr>
          <a:xfrm>
            <a:off x="1245309" y="2524890"/>
            <a:ext cx="2671712" cy="33687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0549" tIns="150549" rIns="150549" bIns="150549" numCol="1" spcCol="1270" anchor="ctr" anchorCtr="0">
            <a:noAutofit/>
          </a:bodyPr>
          <a:lstStyle/>
          <a:p>
            <a:pPr marL="0" lvl="0" indent="0" algn="ctr" defTabSz="9779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2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AMARRAR SEMPRE AS JUNTAS; no alteamento da parede de</a:t>
            </a:r>
          </a:p>
          <a:p>
            <a:pPr marL="0" lvl="0" indent="0" algn="ctr" defTabSz="9779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altLang="pt-BR" sz="2400" dirty="0">
                <a:latin typeface="Arial Black" panose="020B0A04020102020204" pitchFamily="34" charset="0"/>
              </a:rPr>
              <a:t> ½ tijolo</a:t>
            </a:r>
            <a:r>
              <a:rPr lang="pt-BR" sz="2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conforme feito na parede em </a:t>
            </a:r>
            <a:r>
              <a:rPr lang="pt-BR" sz="2200" kern="12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</a:t>
            </a:r>
            <a:endParaRPr lang="en-US" sz="2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 Box 107">
            <a:extLst>
              <a:ext uri="{FF2B5EF4-FFF2-40B4-BE49-F238E27FC236}">
                <a16:creationId xmlns:a16="http://schemas.microsoft.com/office/drawing/2014/main" id="{52104E31-09F3-4DD2-8292-989532BD3D89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5864395" y="3760828"/>
            <a:ext cx="40011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74" name="CaixaDeTexto 131">
            <a:extLst>
              <a:ext uri="{FF2B5EF4-FFF2-40B4-BE49-F238E27FC236}">
                <a16:creationId xmlns:a16="http://schemas.microsoft.com/office/drawing/2014/main" id="{5E61F519-F24B-4538-A423-F489236EB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7690" y="3520604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75" name="Rectangle 68">
            <a:extLst>
              <a:ext uri="{FF2B5EF4-FFF2-40B4-BE49-F238E27FC236}">
                <a16:creationId xmlns:a16="http://schemas.microsoft.com/office/drawing/2014/main" id="{FCA1509D-2C9B-4965-B882-CD6A1155FFB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938643" y="3454066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7" name="Rectangle 185">
            <a:extLst>
              <a:ext uri="{FF2B5EF4-FFF2-40B4-BE49-F238E27FC236}">
                <a16:creationId xmlns:a16="http://schemas.microsoft.com/office/drawing/2014/main" id="{7A27C925-4F56-496D-A2A7-8B9AAC72B2B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10043" y="3454066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8" name="Rectangle 185">
            <a:extLst>
              <a:ext uri="{FF2B5EF4-FFF2-40B4-BE49-F238E27FC236}">
                <a16:creationId xmlns:a16="http://schemas.microsoft.com/office/drawing/2014/main" id="{B7E0DCBE-F7C3-446F-9EEC-0DA077507A6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24443" y="3454067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9" name="Rectangle 185">
            <a:extLst>
              <a:ext uri="{FF2B5EF4-FFF2-40B4-BE49-F238E27FC236}">
                <a16:creationId xmlns:a16="http://schemas.microsoft.com/office/drawing/2014/main" id="{266671FA-C602-4FA8-B85E-24379B8DB3B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67243" y="3454067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0" name="Rectangle 185">
            <a:extLst>
              <a:ext uri="{FF2B5EF4-FFF2-40B4-BE49-F238E27FC236}">
                <a16:creationId xmlns:a16="http://schemas.microsoft.com/office/drawing/2014/main" id="{3FEFAB5E-CB57-4600-9128-1BAD9B09F2C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95843" y="3454067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1" name="Rectangle 185">
            <a:extLst>
              <a:ext uri="{FF2B5EF4-FFF2-40B4-BE49-F238E27FC236}">
                <a16:creationId xmlns:a16="http://schemas.microsoft.com/office/drawing/2014/main" id="{4CE36ECE-3BAD-4A64-BB46-190D65EF795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81443" y="3454066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82" name="Conector reto 81">
            <a:extLst>
              <a:ext uri="{FF2B5EF4-FFF2-40B4-BE49-F238E27FC236}">
                <a16:creationId xmlns:a16="http://schemas.microsoft.com/office/drawing/2014/main" id="{EA43DC0B-04D0-4753-ABC2-C0DE159BC1AD}"/>
              </a:ext>
            </a:extLst>
          </p:cNvPr>
          <p:cNvCxnSpPr>
            <a:cxnSpLocks/>
          </p:cNvCxnSpPr>
          <p:nvPr/>
        </p:nvCxnSpPr>
        <p:spPr>
          <a:xfrm flipV="1">
            <a:off x="7738818" y="3740387"/>
            <a:ext cx="2195617" cy="128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to 82">
            <a:extLst>
              <a:ext uri="{FF2B5EF4-FFF2-40B4-BE49-F238E27FC236}">
                <a16:creationId xmlns:a16="http://schemas.microsoft.com/office/drawing/2014/main" id="{132E8E13-7DCC-4F4A-A5F9-C373735FFABE}"/>
              </a:ext>
            </a:extLst>
          </p:cNvPr>
          <p:cNvCxnSpPr>
            <a:cxnSpLocks/>
          </p:cNvCxnSpPr>
          <p:nvPr/>
        </p:nvCxnSpPr>
        <p:spPr>
          <a:xfrm>
            <a:off x="8139122" y="3704834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185">
            <a:extLst>
              <a:ext uri="{FF2B5EF4-FFF2-40B4-BE49-F238E27FC236}">
                <a16:creationId xmlns:a16="http://schemas.microsoft.com/office/drawing/2014/main" id="{B3A40808-9FDF-44F5-B86A-D5A585BD2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019" y="3448957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5" name="Rectangle 185">
            <a:extLst>
              <a:ext uri="{FF2B5EF4-FFF2-40B4-BE49-F238E27FC236}">
                <a16:creationId xmlns:a16="http://schemas.microsoft.com/office/drawing/2014/main" id="{8F764EA9-0FB8-4AD2-BD15-2A8AA0DDF9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05642" y="3454072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6" name="Rectangle 185">
            <a:extLst>
              <a:ext uri="{FF2B5EF4-FFF2-40B4-BE49-F238E27FC236}">
                <a16:creationId xmlns:a16="http://schemas.microsoft.com/office/drawing/2014/main" id="{A3B406E0-E5AE-4F98-9FB6-6180E1751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3819" y="3448957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8" name="Rectangle 185">
            <a:extLst>
              <a:ext uri="{FF2B5EF4-FFF2-40B4-BE49-F238E27FC236}">
                <a16:creationId xmlns:a16="http://schemas.microsoft.com/office/drawing/2014/main" id="{9E65E3B0-A961-4E40-BDB3-670FF0D07B0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291442" y="3463237"/>
            <a:ext cx="220767" cy="1832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89" name="Conector reto 88">
            <a:extLst>
              <a:ext uri="{FF2B5EF4-FFF2-40B4-BE49-F238E27FC236}">
                <a16:creationId xmlns:a16="http://schemas.microsoft.com/office/drawing/2014/main" id="{F8111153-CE47-43C2-A3B9-12242A3F4046}"/>
              </a:ext>
            </a:extLst>
          </p:cNvPr>
          <p:cNvCxnSpPr>
            <a:cxnSpLocks/>
          </p:cNvCxnSpPr>
          <p:nvPr/>
        </p:nvCxnSpPr>
        <p:spPr>
          <a:xfrm flipV="1">
            <a:off x="5036717" y="3784638"/>
            <a:ext cx="2195617" cy="128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to 89">
            <a:extLst>
              <a:ext uri="{FF2B5EF4-FFF2-40B4-BE49-F238E27FC236}">
                <a16:creationId xmlns:a16="http://schemas.microsoft.com/office/drawing/2014/main" id="{B95C9A7D-2F70-4DEC-8487-71F92C8BBFBD}"/>
              </a:ext>
            </a:extLst>
          </p:cNvPr>
          <p:cNvCxnSpPr>
            <a:cxnSpLocks/>
          </p:cNvCxnSpPr>
          <p:nvPr/>
        </p:nvCxnSpPr>
        <p:spPr>
          <a:xfrm>
            <a:off x="5480079" y="3720754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185">
            <a:extLst>
              <a:ext uri="{FF2B5EF4-FFF2-40B4-BE49-F238E27FC236}">
                <a16:creationId xmlns:a16="http://schemas.microsoft.com/office/drawing/2014/main" id="{3AC9C0E6-2F4A-4764-8744-253FCC931E4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08246" y="3235708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2" name="Rectangle 114">
            <a:extLst>
              <a:ext uri="{FF2B5EF4-FFF2-40B4-BE49-F238E27FC236}">
                <a16:creationId xmlns:a16="http://schemas.microsoft.com/office/drawing/2014/main" id="{22779EA6-0A23-4D86-89B5-331B0217913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32775" y="3230593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3" name="Rectangle 114">
            <a:extLst>
              <a:ext uri="{FF2B5EF4-FFF2-40B4-BE49-F238E27FC236}">
                <a16:creationId xmlns:a16="http://schemas.microsoft.com/office/drawing/2014/main" id="{04A9DBE7-1977-4A36-96B8-39CFC4AE9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551" y="3239757"/>
            <a:ext cx="291523" cy="1832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5" name="Rectangle 185">
            <a:extLst>
              <a:ext uri="{FF2B5EF4-FFF2-40B4-BE49-F238E27FC236}">
                <a16:creationId xmlns:a16="http://schemas.microsoft.com/office/drawing/2014/main" id="{C1AC4C07-81EF-4FDE-B48C-B84DBDD29D7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93294" y="3235708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7" name="Rectangle 185">
            <a:extLst>
              <a:ext uri="{FF2B5EF4-FFF2-40B4-BE49-F238E27FC236}">
                <a16:creationId xmlns:a16="http://schemas.microsoft.com/office/drawing/2014/main" id="{FC7DC29A-F3A3-4931-9379-C90E659181E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770774" y="3254472"/>
            <a:ext cx="72000" cy="72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pt-BR">
              <a:latin typeface="Arial" charset="0"/>
            </a:endParaRPr>
          </a:p>
        </p:txBody>
      </p:sp>
      <p:sp>
        <p:nvSpPr>
          <p:cNvPr id="98" name="Forma livre 118">
            <a:extLst>
              <a:ext uri="{FF2B5EF4-FFF2-40B4-BE49-F238E27FC236}">
                <a16:creationId xmlns:a16="http://schemas.microsoft.com/office/drawing/2014/main" id="{3B6EF6CC-672F-4A85-A15C-56874A100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5805" y="3231277"/>
            <a:ext cx="243953" cy="202846"/>
          </a:xfrm>
          <a:custGeom>
            <a:avLst/>
            <a:gdLst>
              <a:gd name="T0" fmla="*/ 112712 w 219075"/>
              <a:gd name="T1" fmla="*/ 0 h 447675"/>
              <a:gd name="T2" fmla="*/ 112712 w 219075"/>
              <a:gd name="T3" fmla="*/ 165711 h 447675"/>
              <a:gd name="T4" fmla="*/ 58806 w 219075"/>
              <a:gd name="T5" fmla="*/ 162185 h 447675"/>
              <a:gd name="T6" fmla="*/ 4901 w 219075"/>
              <a:gd name="T7" fmla="*/ 123402 h 447675"/>
              <a:gd name="T8" fmla="*/ 0 w 219075"/>
              <a:gd name="T9" fmla="*/ 0 h 447675"/>
              <a:gd name="T10" fmla="*/ 112712 w 219075"/>
              <a:gd name="T11" fmla="*/ 0 h 4476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9075"/>
              <a:gd name="T19" fmla="*/ 0 h 447675"/>
              <a:gd name="T20" fmla="*/ 219075 w 219075"/>
              <a:gd name="T21" fmla="*/ 447675 h 4476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9075" h="447675">
                <a:moveTo>
                  <a:pt x="219075" y="0"/>
                </a:moveTo>
                <a:lnTo>
                  <a:pt x="219075" y="447675"/>
                </a:lnTo>
                <a:lnTo>
                  <a:pt x="114300" y="438150"/>
                </a:lnTo>
                <a:lnTo>
                  <a:pt x="9525" y="333375"/>
                </a:lnTo>
                <a:lnTo>
                  <a:pt x="0" y="0"/>
                </a:lnTo>
                <a:lnTo>
                  <a:pt x="219075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cxnSp>
        <p:nvCxnSpPr>
          <p:cNvPr id="99" name="Conector reto 98">
            <a:extLst>
              <a:ext uri="{FF2B5EF4-FFF2-40B4-BE49-F238E27FC236}">
                <a16:creationId xmlns:a16="http://schemas.microsoft.com/office/drawing/2014/main" id="{5CF7E72C-1C3F-48C5-A578-CCEFA528C312}"/>
              </a:ext>
            </a:extLst>
          </p:cNvPr>
          <p:cNvCxnSpPr>
            <a:cxnSpLocks/>
          </p:cNvCxnSpPr>
          <p:nvPr/>
        </p:nvCxnSpPr>
        <p:spPr>
          <a:xfrm>
            <a:off x="5441407" y="3450070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85">
            <a:extLst>
              <a:ext uri="{FF2B5EF4-FFF2-40B4-BE49-F238E27FC236}">
                <a16:creationId xmlns:a16="http://schemas.microsoft.com/office/drawing/2014/main" id="{34279F78-A62E-4B77-9BCE-C4236689CE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971846" y="3169748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1" name="Rectangle 114">
            <a:extLst>
              <a:ext uri="{FF2B5EF4-FFF2-40B4-BE49-F238E27FC236}">
                <a16:creationId xmlns:a16="http://schemas.microsoft.com/office/drawing/2014/main" id="{2DEE5831-1B26-45E9-9DC4-07627D5DEC7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210951" y="3168197"/>
            <a:ext cx="291523" cy="22177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2" name="Rectangle 114">
            <a:extLst>
              <a:ext uri="{FF2B5EF4-FFF2-40B4-BE49-F238E27FC236}">
                <a16:creationId xmlns:a16="http://schemas.microsoft.com/office/drawing/2014/main" id="{8A4964D6-DC7B-4D29-AECF-FFE01DC5B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151" y="3167882"/>
            <a:ext cx="256405" cy="202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5" name="Rectangle 185">
            <a:extLst>
              <a:ext uri="{FF2B5EF4-FFF2-40B4-BE49-F238E27FC236}">
                <a16:creationId xmlns:a16="http://schemas.microsoft.com/office/drawing/2014/main" id="{9D3CD41D-D07E-44F4-AB1C-55E9E4635F6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04260" y="3029600"/>
            <a:ext cx="212039" cy="47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7" name="Rectangle 185">
            <a:extLst>
              <a:ext uri="{FF2B5EF4-FFF2-40B4-BE49-F238E27FC236}">
                <a16:creationId xmlns:a16="http://schemas.microsoft.com/office/drawing/2014/main" id="{EBC08D10-2AAC-43B2-BC05-02F23836732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434374" y="3202157"/>
            <a:ext cx="72000" cy="72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pt-BR">
              <a:latin typeface="Arial" charset="0"/>
            </a:endParaRPr>
          </a:p>
        </p:txBody>
      </p:sp>
      <p:cxnSp>
        <p:nvCxnSpPr>
          <p:cNvPr id="108" name="Conector reto 107">
            <a:extLst>
              <a:ext uri="{FF2B5EF4-FFF2-40B4-BE49-F238E27FC236}">
                <a16:creationId xmlns:a16="http://schemas.microsoft.com/office/drawing/2014/main" id="{076A54FE-A6DB-4104-BE79-152C61AD5C0C}"/>
              </a:ext>
            </a:extLst>
          </p:cNvPr>
          <p:cNvCxnSpPr>
            <a:cxnSpLocks/>
          </p:cNvCxnSpPr>
          <p:nvPr/>
        </p:nvCxnSpPr>
        <p:spPr>
          <a:xfrm>
            <a:off x="8105007" y="3397755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aixaDeTexto 131">
            <a:extLst>
              <a:ext uri="{FF2B5EF4-FFF2-40B4-BE49-F238E27FC236}">
                <a16:creationId xmlns:a16="http://schemas.microsoft.com/office/drawing/2014/main" id="{EF8378D5-0D74-4BA8-B77E-39991011B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4046" y="2974689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110" name="Rectangle 68">
            <a:extLst>
              <a:ext uri="{FF2B5EF4-FFF2-40B4-BE49-F238E27FC236}">
                <a16:creationId xmlns:a16="http://schemas.microsoft.com/office/drawing/2014/main" id="{E8D1CAF6-ED16-4FC0-A8B7-82FFAE27092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924999" y="2908151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1" name="Rectangle 185">
            <a:extLst>
              <a:ext uri="{FF2B5EF4-FFF2-40B4-BE49-F238E27FC236}">
                <a16:creationId xmlns:a16="http://schemas.microsoft.com/office/drawing/2014/main" id="{CD60993B-1D96-45A3-BABB-0A977F1F416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96399" y="2908151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2" name="Rectangle 185">
            <a:extLst>
              <a:ext uri="{FF2B5EF4-FFF2-40B4-BE49-F238E27FC236}">
                <a16:creationId xmlns:a16="http://schemas.microsoft.com/office/drawing/2014/main" id="{5BE0B107-3A5F-45A9-8A7E-0319852DA71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10799" y="2908152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3" name="Rectangle 185">
            <a:extLst>
              <a:ext uri="{FF2B5EF4-FFF2-40B4-BE49-F238E27FC236}">
                <a16:creationId xmlns:a16="http://schemas.microsoft.com/office/drawing/2014/main" id="{FB01E607-FA00-41AE-BD91-24504AE98AA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53599" y="2908152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4" name="Rectangle 185">
            <a:extLst>
              <a:ext uri="{FF2B5EF4-FFF2-40B4-BE49-F238E27FC236}">
                <a16:creationId xmlns:a16="http://schemas.microsoft.com/office/drawing/2014/main" id="{BA6ADED0-831E-4844-A144-034A6818F8E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82199" y="2908152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5" name="Rectangle 185">
            <a:extLst>
              <a:ext uri="{FF2B5EF4-FFF2-40B4-BE49-F238E27FC236}">
                <a16:creationId xmlns:a16="http://schemas.microsoft.com/office/drawing/2014/main" id="{888D4F38-ABF1-4EB7-A40A-33BF5F9BC3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67799" y="2908151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16" name="Conector reto 115">
            <a:extLst>
              <a:ext uri="{FF2B5EF4-FFF2-40B4-BE49-F238E27FC236}">
                <a16:creationId xmlns:a16="http://schemas.microsoft.com/office/drawing/2014/main" id="{DBA6DDCD-2A28-4142-98D4-6278CADFD1CB}"/>
              </a:ext>
            </a:extLst>
          </p:cNvPr>
          <p:cNvCxnSpPr>
            <a:cxnSpLocks/>
          </p:cNvCxnSpPr>
          <p:nvPr/>
        </p:nvCxnSpPr>
        <p:spPr>
          <a:xfrm>
            <a:off x="8125478" y="3145271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85">
            <a:extLst>
              <a:ext uri="{FF2B5EF4-FFF2-40B4-BE49-F238E27FC236}">
                <a16:creationId xmlns:a16="http://schemas.microsoft.com/office/drawing/2014/main" id="{E6C83AA8-0F31-4EB4-B13C-55E0D440B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375" y="2903042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8" name="Rectangle 185">
            <a:extLst>
              <a:ext uri="{FF2B5EF4-FFF2-40B4-BE49-F238E27FC236}">
                <a16:creationId xmlns:a16="http://schemas.microsoft.com/office/drawing/2014/main" id="{B846A5E8-D6BE-4F6E-9EEE-1D734F60DEF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91998" y="2908157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9" name="Rectangle 185">
            <a:extLst>
              <a:ext uri="{FF2B5EF4-FFF2-40B4-BE49-F238E27FC236}">
                <a16:creationId xmlns:a16="http://schemas.microsoft.com/office/drawing/2014/main" id="{9C9BCE4C-3BE0-44F1-BEF2-B989DA451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0175" y="2903042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0" name="Rectangle 185">
            <a:extLst>
              <a:ext uri="{FF2B5EF4-FFF2-40B4-BE49-F238E27FC236}">
                <a16:creationId xmlns:a16="http://schemas.microsoft.com/office/drawing/2014/main" id="{3D4F4D6D-F2DE-4473-BD6C-1B22765C073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277798" y="2917322"/>
            <a:ext cx="220767" cy="1832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21" name="Conector reto 120">
            <a:extLst>
              <a:ext uri="{FF2B5EF4-FFF2-40B4-BE49-F238E27FC236}">
                <a16:creationId xmlns:a16="http://schemas.microsoft.com/office/drawing/2014/main" id="{8F4DFF5F-F185-4E89-A0C9-59E704A38E69}"/>
              </a:ext>
            </a:extLst>
          </p:cNvPr>
          <p:cNvCxnSpPr>
            <a:cxnSpLocks/>
          </p:cNvCxnSpPr>
          <p:nvPr/>
        </p:nvCxnSpPr>
        <p:spPr>
          <a:xfrm>
            <a:off x="5466435" y="3174839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aixaDeTexto 121">
            <a:extLst>
              <a:ext uri="{FF2B5EF4-FFF2-40B4-BE49-F238E27FC236}">
                <a16:creationId xmlns:a16="http://schemas.microsoft.com/office/drawing/2014/main" id="{3F0AF8D9-F2F3-411F-9A42-C92D8DE468D3}"/>
              </a:ext>
            </a:extLst>
          </p:cNvPr>
          <p:cNvSpPr txBox="1"/>
          <p:nvPr/>
        </p:nvSpPr>
        <p:spPr>
          <a:xfrm flipH="1">
            <a:off x="5183933" y="3771941"/>
            <a:ext cx="10960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VISTA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3" name="CaixaDeTexto 122">
            <a:extLst>
              <a:ext uri="{FF2B5EF4-FFF2-40B4-BE49-F238E27FC236}">
                <a16:creationId xmlns:a16="http://schemas.microsoft.com/office/drawing/2014/main" id="{8F9A2DCB-E645-4336-A73A-2D08FDCC08A2}"/>
              </a:ext>
            </a:extLst>
          </p:cNvPr>
          <p:cNvSpPr txBox="1"/>
          <p:nvPr/>
        </p:nvSpPr>
        <p:spPr>
          <a:xfrm flipH="1">
            <a:off x="8816519" y="3787861"/>
            <a:ext cx="10960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VISTA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38" name="Rectangle 185">
            <a:extLst>
              <a:ext uri="{FF2B5EF4-FFF2-40B4-BE49-F238E27FC236}">
                <a16:creationId xmlns:a16="http://schemas.microsoft.com/office/drawing/2014/main" id="{8552E759-43E2-412B-822E-F4D67F7CE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1705" y="2589761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39" name="Rectangle 185">
            <a:extLst>
              <a:ext uri="{FF2B5EF4-FFF2-40B4-BE49-F238E27FC236}">
                <a16:creationId xmlns:a16="http://schemas.microsoft.com/office/drawing/2014/main" id="{B6F5E441-577A-4722-B089-0B06480FD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6735" y="2588848"/>
            <a:ext cx="430213" cy="199099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0" name="Rectangle 185">
            <a:extLst>
              <a:ext uri="{FF2B5EF4-FFF2-40B4-BE49-F238E27FC236}">
                <a16:creationId xmlns:a16="http://schemas.microsoft.com/office/drawing/2014/main" id="{9B49DFB5-D090-4037-AA55-6C6AA2B70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229" y="2594244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1" name="Rectangle 185">
            <a:extLst>
              <a:ext uri="{FF2B5EF4-FFF2-40B4-BE49-F238E27FC236}">
                <a16:creationId xmlns:a16="http://schemas.microsoft.com/office/drawing/2014/main" id="{1EFA8D5C-EFCB-4F44-A595-BA1B3A197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9277" y="2589762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4" name="Rectangle 185">
            <a:extLst>
              <a:ext uri="{FF2B5EF4-FFF2-40B4-BE49-F238E27FC236}">
                <a16:creationId xmlns:a16="http://schemas.microsoft.com/office/drawing/2014/main" id="{2D084E36-594D-40D3-A0E0-F5AB15ADC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869" y="2559082"/>
            <a:ext cx="293841" cy="22177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6" name="Rectangle 185">
            <a:extLst>
              <a:ext uri="{FF2B5EF4-FFF2-40B4-BE49-F238E27FC236}">
                <a16:creationId xmlns:a16="http://schemas.microsoft.com/office/drawing/2014/main" id="{86CB52BC-B090-44E9-84CC-49F56D969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0311" y="2563198"/>
            <a:ext cx="293841" cy="22177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8" name="Rectangle 185">
            <a:extLst>
              <a:ext uri="{FF2B5EF4-FFF2-40B4-BE49-F238E27FC236}">
                <a16:creationId xmlns:a16="http://schemas.microsoft.com/office/drawing/2014/main" id="{8EEADBAC-32B1-4822-9B21-64E303F9A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4325" y="2322021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9" name="Rectangle 185">
            <a:extLst>
              <a:ext uri="{FF2B5EF4-FFF2-40B4-BE49-F238E27FC236}">
                <a16:creationId xmlns:a16="http://schemas.microsoft.com/office/drawing/2014/main" id="{91BD543E-4ABF-4401-8B2C-D99F119D6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4069" y="2321108"/>
            <a:ext cx="430213" cy="199099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0" name="Rectangle 185">
            <a:extLst>
              <a:ext uri="{FF2B5EF4-FFF2-40B4-BE49-F238E27FC236}">
                <a16:creationId xmlns:a16="http://schemas.microsoft.com/office/drawing/2014/main" id="{F9283673-724A-46C1-BF0C-64590E79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1203" y="2291342"/>
            <a:ext cx="293841" cy="22177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1" name="Rectangle 185">
            <a:extLst>
              <a:ext uri="{FF2B5EF4-FFF2-40B4-BE49-F238E27FC236}">
                <a16:creationId xmlns:a16="http://schemas.microsoft.com/office/drawing/2014/main" id="{5EC3DD97-67F3-4AA4-9E1F-3E1462A97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131" y="2326517"/>
            <a:ext cx="430213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2" name="Rectangle 185">
            <a:extLst>
              <a:ext uri="{FF2B5EF4-FFF2-40B4-BE49-F238E27FC236}">
                <a16:creationId xmlns:a16="http://schemas.microsoft.com/office/drawing/2014/main" id="{E4CBE9CA-76F7-4BA9-BC46-66B96C7B2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382" y="2322035"/>
            <a:ext cx="473234" cy="20161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3" name="Rectangle 185">
            <a:extLst>
              <a:ext uri="{FF2B5EF4-FFF2-40B4-BE49-F238E27FC236}">
                <a16:creationId xmlns:a16="http://schemas.microsoft.com/office/drawing/2014/main" id="{DF06A74A-AB33-43A6-8A20-4D3698592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1213" y="2295471"/>
            <a:ext cx="293841" cy="221775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3763AD6B-1956-4481-ABB5-1AACB2C0291D}"/>
              </a:ext>
            </a:extLst>
          </p:cNvPr>
          <p:cNvCxnSpPr>
            <a:cxnSpLocks/>
          </p:cNvCxnSpPr>
          <p:nvPr/>
        </p:nvCxnSpPr>
        <p:spPr>
          <a:xfrm>
            <a:off x="5504040" y="2849147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ector reto 153">
            <a:extLst>
              <a:ext uri="{FF2B5EF4-FFF2-40B4-BE49-F238E27FC236}">
                <a16:creationId xmlns:a16="http://schemas.microsoft.com/office/drawing/2014/main" id="{C339100B-0C26-44EC-8CEF-960530D60C02}"/>
              </a:ext>
            </a:extLst>
          </p:cNvPr>
          <p:cNvCxnSpPr>
            <a:cxnSpLocks/>
          </p:cNvCxnSpPr>
          <p:nvPr/>
        </p:nvCxnSpPr>
        <p:spPr>
          <a:xfrm>
            <a:off x="5458728" y="2556697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reto 154">
            <a:extLst>
              <a:ext uri="{FF2B5EF4-FFF2-40B4-BE49-F238E27FC236}">
                <a16:creationId xmlns:a16="http://schemas.microsoft.com/office/drawing/2014/main" id="{A9098E5D-35DA-4F4A-ADD6-0DF4A784B964}"/>
              </a:ext>
            </a:extLst>
          </p:cNvPr>
          <p:cNvCxnSpPr>
            <a:cxnSpLocks/>
          </p:cNvCxnSpPr>
          <p:nvPr/>
        </p:nvCxnSpPr>
        <p:spPr>
          <a:xfrm>
            <a:off x="8181345" y="2832665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reto 155">
            <a:extLst>
              <a:ext uri="{FF2B5EF4-FFF2-40B4-BE49-F238E27FC236}">
                <a16:creationId xmlns:a16="http://schemas.microsoft.com/office/drawing/2014/main" id="{08C76348-AE0F-4B73-BF4D-92862C14C99A}"/>
              </a:ext>
            </a:extLst>
          </p:cNvPr>
          <p:cNvCxnSpPr>
            <a:cxnSpLocks/>
          </p:cNvCxnSpPr>
          <p:nvPr/>
        </p:nvCxnSpPr>
        <p:spPr>
          <a:xfrm>
            <a:off x="8210178" y="2540229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Line 64">
            <a:extLst>
              <a:ext uri="{FF2B5EF4-FFF2-40B4-BE49-F238E27FC236}">
                <a16:creationId xmlns:a16="http://schemas.microsoft.com/office/drawing/2014/main" id="{922DB938-1C91-4352-9E4B-322DE9B06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17526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13" name="Line 65">
            <a:extLst>
              <a:ext uri="{FF2B5EF4-FFF2-40B4-BE49-F238E27FC236}">
                <a16:creationId xmlns:a16="http://schemas.microsoft.com/office/drawing/2014/main" id="{4AE068A8-608B-44B4-A83B-78E6480106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419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14" name="Rectangle 66">
            <a:extLst>
              <a:ext uri="{FF2B5EF4-FFF2-40B4-BE49-F238E27FC236}">
                <a16:creationId xmlns:a16="http://schemas.microsoft.com/office/drawing/2014/main" id="{F9090B30-A853-4DA6-BA91-FD7D398B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5" name="Rectangle 67">
            <a:extLst>
              <a:ext uri="{FF2B5EF4-FFF2-40B4-BE49-F238E27FC236}">
                <a16:creationId xmlns:a16="http://schemas.microsoft.com/office/drawing/2014/main" id="{0BED3274-E798-4988-A23F-E6C7A3F4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6" name="Rectangle 68">
            <a:extLst>
              <a:ext uri="{FF2B5EF4-FFF2-40B4-BE49-F238E27FC236}">
                <a16:creationId xmlns:a16="http://schemas.microsoft.com/office/drawing/2014/main" id="{C62EC31A-C5D6-4B2C-AE61-BF25AE4C8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7" name="Rectangle 69">
            <a:extLst>
              <a:ext uri="{FF2B5EF4-FFF2-40B4-BE49-F238E27FC236}">
                <a16:creationId xmlns:a16="http://schemas.microsoft.com/office/drawing/2014/main" id="{EE90DDDC-61CA-412B-A70F-49873917F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8" name="Rectangle 70">
            <a:extLst>
              <a:ext uri="{FF2B5EF4-FFF2-40B4-BE49-F238E27FC236}">
                <a16:creationId xmlns:a16="http://schemas.microsoft.com/office/drawing/2014/main" id="{4C076DB1-19A5-40D5-88C6-7CA886BE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19" name="Rectangle 71">
            <a:extLst>
              <a:ext uri="{FF2B5EF4-FFF2-40B4-BE49-F238E27FC236}">
                <a16:creationId xmlns:a16="http://schemas.microsoft.com/office/drawing/2014/main" id="{21523973-D092-437C-818E-0BEF1F052FB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896101" y="38481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0" name="Rectangle 72">
            <a:extLst>
              <a:ext uri="{FF2B5EF4-FFF2-40B4-BE49-F238E27FC236}">
                <a16:creationId xmlns:a16="http://schemas.microsoft.com/office/drawing/2014/main" id="{88D5A0F3-B517-4B07-87B7-008CE0594A8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838701" y="38481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1" name="Rectangle 73">
            <a:extLst>
              <a:ext uri="{FF2B5EF4-FFF2-40B4-BE49-F238E27FC236}">
                <a16:creationId xmlns:a16="http://schemas.microsoft.com/office/drawing/2014/main" id="{27B20AED-D500-489F-BBDC-42F43DA43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1" y="350520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2" name="Rectangle 74">
            <a:extLst>
              <a:ext uri="{FF2B5EF4-FFF2-40B4-BE49-F238E27FC236}">
                <a16:creationId xmlns:a16="http://schemas.microsoft.com/office/drawing/2014/main" id="{F3605083-4E7E-4914-ADC1-38CBB943B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1" y="350520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23" name="Text Box 79">
            <a:extLst>
              <a:ext uri="{FF2B5EF4-FFF2-40B4-BE49-F238E27FC236}">
                <a16:creationId xmlns:a16="http://schemas.microsoft.com/office/drawing/2014/main" id="{94A52D40-42FA-4E91-9214-5F3322F7E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334001"/>
            <a:ext cx="16764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/>
              <a:t>    200 cm</a:t>
            </a:r>
          </a:p>
        </p:txBody>
      </p:sp>
      <p:sp>
        <p:nvSpPr>
          <p:cNvPr id="17424" name="Line 82">
            <a:extLst>
              <a:ext uri="{FF2B5EF4-FFF2-40B4-BE49-F238E27FC236}">
                <a16:creationId xmlns:a16="http://schemas.microsoft.com/office/drawing/2014/main" id="{B016618D-4053-4438-8453-31E03034D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3340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25" name="Rectangle 85">
            <a:extLst>
              <a:ext uri="{FF2B5EF4-FFF2-40B4-BE49-F238E27FC236}">
                <a16:creationId xmlns:a16="http://schemas.microsoft.com/office/drawing/2014/main" id="{FF732C73-A4A2-457B-9939-8F93750D5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1" y="5181600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17427" name="Text Box 95">
            <a:extLst>
              <a:ext uri="{FF2B5EF4-FFF2-40B4-BE49-F238E27FC236}">
                <a16:creationId xmlns:a16="http://schemas.microsoft.com/office/drawing/2014/main" id="{7268C6E7-B0FE-4FD6-A254-7C6A117A7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9252" y="2971800"/>
            <a:ext cx="41549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>
                <a:latin typeface="TechnicBold" pitchFamily="2" charset="2"/>
              </a:rPr>
              <a:t>   </a:t>
            </a:r>
            <a:r>
              <a:rPr lang="pt-BR" altLang="pt-BR" sz="1500">
                <a:latin typeface="Arial Unicode MS" panose="020B0604020202020204" pitchFamily="34" charset="-128"/>
              </a:rPr>
              <a:t>150 cm</a:t>
            </a:r>
          </a:p>
        </p:txBody>
      </p:sp>
      <p:sp>
        <p:nvSpPr>
          <p:cNvPr id="17429" name="Rectangle 97">
            <a:extLst>
              <a:ext uri="{FF2B5EF4-FFF2-40B4-BE49-F238E27FC236}">
                <a16:creationId xmlns:a16="http://schemas.microsoft.com/office/drawing/2014/main" id="{E8054D38-927C-45E1-B9E7-7EE1BF0BA38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237261" y="2514601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0" name="Rectangle 98">
            <a:extLst>
              <a:ext uri="{FF2B5EF4-FFF2-40B4-BE49-F238E27FC236}">
                <a16:creationId xmlns:a16="http://schemas.microsoft.com/office/drawing/2014/main" id="{8FCE4209-1E3A-4449-8B7F-77F967D3B22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872163" y="2637632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1" name="Line 100">
            <a:extLst>
              <a:ext uri="{FF2B5EF4-FFF2-40B4-BE49-F238E27FC236}">
                <a16:creationId xmlns:a16="http://schemas.microsoft.com/office/drawing/2014/main" id="{849DB156-7FE5-4C2B-A6A5-308116AC79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32" name="Rectangle 103">
            <a:extLst>
              <a:ext uri="{FF2B5EF4-FFF2-40B4-BE49-F238E27FC236}">
                <a16:creationId xmlns:a16="http://schemas.microsoft.com/office/drawing/2014/main" id="{8858086F-0C27-4BCC-B5E7-765F1369F19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81601" y="2514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3" name="Rectangle 105">
            <a:extLst>
              <a:ext uri="{FF2B5EF4-FFF2-40B4-BE49-F238E27FC236}">
                <a16:creationId xmlns:a16="http://schemas.microsoft.com/office/drawing/2014/main" id="{82E138C8-49F8-43A0-95F0-15824DBABE4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603632" y="2514602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4" name="Text Box 107">
            <a:extLst>
              <a:ext uri="{FF2B5EF4-FFF2-40B4-BE49-F238E27FC236}">
                <a16:creationId xmlns:a16="http://schemas.microsoft.com/office/drawing/2014/main" id="{EFEBA3B1-90F3-487F-8D88-26E062173668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3876645" y="2063751"/>
            <a:ext cx="40011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17435" name="Rectangle 114">
            <a:extLst>
              <a:ext uri="{FF2B5EF4-FFF2-40B4-BE49-F238E27FC236}">
                <a16:creationId xmlns:a16="http://schemas.microsoft.com/office/drawing/2014/main" id="{8A27E05C-0EB2-4395-8F08-688892E4FF2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643431" y="2514601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6" name="Rectangle 115">
            <a:extLst>
              <a:ext uri="{FF2B5EF4-FFF2-40B4-BE49-F238E27FC236}">
                <a16:creationId xmlns:a16="http://schemas.microsoft.com/office/drawing/2014/main" id="{3D8CEB43-7240-4ABA-97C7-FD1064D3DA1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953002" y="2514600"/>
            <a:ext cx="201613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7" name="Rectangle 116">
            <a:extLst>
              <a:ext uri="{FF2B5EF4-FFF2-40B4-BE49-F238E27FC236}">
                <a16:creationId xmlns:a16="http://schemas.microsoft.com/office/drawing/2014/main" id="{148C3147-B9C1-484A-BEF5-CC3261C1F3B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090569" y="2510632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38" name="Line 127">
            <a:extLst>
              <a:ext uri="{FF2B5EF4-FFF2-40B4-BE49-F238E27FC236}">
                <a16:creationId xmlns:a16="http://schemas.microsoft.com/office/drawing/2014/main" id="{3A81597D-60A3-4962-86FB-E2149632C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5052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439" name="Rectangle 128">
            <a:extLst>
              <a:ext uri="{FF2B5EF4-FFF2-40B4-BE49-F238E27FC236}">
                <a16:creationId xmlns:a16="http://schemas.microsoft.com/office/drawing/2014/main" id="{B4F1C192-6344-456F-B654-73C8004F0F56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885463" y="3171032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7440" name="Conector reto 79">
            <a:extLst>
              <a:ext uri="{FF2B5EF4-FFF2-40B4-BE49-F238E27FC236}">
                <a16:creationId xmlns:a16="http://schemas.microsoft.com/office/drawing/2014/main" id="{EF41A8C1-93F7-4F41-A6B3-B11B1DCD09C3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19500" y="2705100"/>
            <a:ext cx="990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1" name="Rectangle 68">
            <a:extLst>
              <a:ext uri="{FF2B5EF4-FFF2-40B4-BE49-F238E27FC236}">
                <a16:creationId xmlns:a16="http://schemas.microsoft.com/office/drawing/2014/main" id="{BDFD6C2D-4DDC-4DBB-BFB8-5D426AA78C2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577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2" name="Rectangle 185">
            <a:extLst>
              <a:ext uri="{FF2B5EF4-FFF2-40B4-BE49-F238E27FC236}">
                <a16:creationId xmlns:a16="http://schemas.microsoft.com/office/drawing/2014/main" id="{30FFCD69-759A-4E8D-8731-701F4249F5C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291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3" name="Rectangle 185">
            <a:extLst>
              <a:ext uri="{FF2B5EF4-FFF2-40B4-BE49-F238E27FC236}">
                <a16:creationId xmlns:a16="http://schemas.microsoft.com/office/drawing/2014/main" id="{25C72FF7-FFE2-45EC-A59B-AB1D7BFA44F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435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4" name="Rectangle 185">
            <a:extLst>
              <a:ext uri="{FF2B5EF4-FFF2-40B4-BE49-F238E27FC236}">
                <a16:creationId xmlns:a16="http://schemas.microsoft.com/office/drawing/2014/main" id="{AE6FF2CD-160B-4AB9-85DE-F5703E3D213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6863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5" name="Rectangle 185">
            <a:extLst>
              <a:ext uri="{FF2B5EF4-FFF2-40B4-BE49-F238E27FC236}">
                <a16:creationId xmlns:a16="http://schemas.microsoft.com/office/drawing/2014/main" id="{4E6BDB40-7164-476D-8397-73BC329BFB7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149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6" name="Rectangle 185">
            <a:extLst>
              <a:ext uri="{FF2B5EF4-FFF2-40B4-BE49-F238E27FC236}">
                <a16:creationId xmlns:a16="http://schemas.microsoft.com/office/drawing/2014/main" id="{57A81B29-94C9-4D26-92A3-C3420180779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0005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7" name="Rectangle 185">
            <a:extLst>
              <a:ext uri="{FF2B5EF4-FFF2-40B4-BE49-F238E27FC236}">
                <a16:creationId xmlns:a16="http://schemas.microsoft.com/office/drawing/2014/main" id="{EE6E02A3-55B1-4304-B1DD-1BE80F9C6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4038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8" name="Rectangle 185">
            <a:extLst>
              <a:ext uri="{FF2B5EF4-FFF2-40B4-BE49-F238E27FC236}">
                <a16:creationId xmlns:a16="http://schemas.microsoft.com/office/drawing/2014/main" id="{07621C4A-B533-4EA5-B98C-C0D8E50A847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14801" y="35814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49" name="Rectangle 185">
            <a:extLst>
              <a:ext uri="{FF2B5EF4-FFF2-40B4-BE49-F238E27FC236}">
                <a16:creationId xmlns:a16="http://schemas.microsoft.com/office/drawing/2014/main" id="{DB36D38F-54D1-4005-A01E-4196E26D4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3810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50" name="Rectangle 185">
            <a:extLst>
              <a:ext uri="{FF2B5EF4-FFF2-40B4-BE49-F238E27FC236}">
                <a16:creationId xmlns:a16="http://schemas.microsoft.com/office/drawing/2014/main" id="{37D00767-070F-454C-B923-08A91D1DA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33528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7451" name="Conector de seta reta 105">
            <a:extLst>
              <a:ext uri="{FF2B5EF4-FFF2-40B4-BE49-F238E27FC236}">
                <a16:creationId xmlns:a16="http://schemas.microsoft.com/office/drawing/2014/main" id="{A6633C11-0913-46E3-B8BF-E1C292E3CFB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334794" y="312340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52" name="Conector de seta reta 108">
            <a:extLst>
              <a:ext uri="{FF2B5EF4-FFF2-40B4-BE49-F238E27FC236}">
                <a16:creationId xmlns:a16="http://schemas.microsoft.com/office/drawing/2014/main" id="{6405AC72-E75F-4F30-B05B-7A5C2D86A7C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953000" y="2438401"/>
            <a:ext cx="533400" cy="111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53" name="Conector de seta reta 111">
            <a:extLst>
              <a:ext uri="{FF2B5EF4-FFF2-40B4-BE49-F238E27FC236}">
                <a16:creationId xmlns:a16="http://schemas.microsoft.com/office/drawing/2014/main" id="{9509F14B-15E7-4238-A78C-0C2A3CE66EC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743201" y="3581401"/>
            <a:ext cx="13716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54" name="Conector de seta reta 115">
            <a:extLst>
              <a:ext uri="{FF2B5EF4-FFF2-40B4-BE49-F238E27FC236}">
                <a16:creationId xmlns:a16="http://schemas.microsoft.com/office/drawing/2014/main" id="{014205EA-C770-4E69-9B43-BA4756E35B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43434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EFCD00AD-EA83-4B87-84DE-CC43DA25A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895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8D1E964A-3F85-4320-88AC-EC0415045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95801"/>
            <a:ext cx="6096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37 cm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784B4963-14EE-4F93-8CAF-B6A48145B0B6}"/>
              </a:ext>
            </a:extLst>
          </p:cNvPr>
          <p:cNvSpPr txBox="1"/>
          <p:nvPr/>
        </p:nvSpPr>
        <p:spPr>
          <a:xfrm>
            <a:off x="3124200" y="3200401"/>
            <a:ext cx="369332" cy="8103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51" name="Conector reto 50">
            <a:extLst>
              <a:ext uri="{FF2B5EF4-FFF2-40B4-BE49-F238E27FC236}">
                <a16:creationId xmlns:a16="http://schemas.microsoft.com/office/drawing/2014/main" id="{A435526C-8C56-4ADA-985D-63168559762D}"/>
              </a:ext>
            </a:extLst>
          </p:cNvPr>
          <p:cNvCxnSpPr/>
          <p:nvPr/>
        </p:nvCxnSpPr>
        <p:spPr bwMode="auto">
          <a:xfrm rot="5400000">
            <a:off x="5143501" y="2552701"/>
            <a:ext cx="685800" cy="3175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59" name="Conector de seta reta 130">
            <a:extLst>
              <a:ext uri="{FF2B5EF4-FFF2-40B4-BE49-F238E27FC236}">
                <a16:creationId xmlns:a16="http://schemas.microsoft.com/office/drawing/2014/main" id="{F615464C-712D-42D5-A335-03A5AE33056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672B727F-2653-460A-9D3B-01F6D5237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8288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17461" name="Conector reto 138">
            <a:extLst>
              <a:ext uri="{FF2B5EF4-FFF2-40B4-BE49-F238E27FC236}">
                <a16:creationId xmlns:a16="http://schemas.microsoft.com/office/drawing/2014/main" id="{C7CBFBBA-7271-4D4D-AC43-4B2E319D940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724400" y="2667000"/>
            <a:ext cx="458788" cy="1588"/>
          </a:xfrm>
          <a:prstGeom prst="line">
            <a:avLst/>
          </a:prstGeom>
          <a:noFill/>
          <a:ln w="9525" algn="ctr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0D71E537-3626-4B25-80E5-55B1797DB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2098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23 cm</a:t>
            </a:r>
          </a:p>
        </p:txBody>
      </p:sp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DB600CCD-6780-4ACE-9D67-3BBCF96FA216}"/>
              </a:ext>
            </a:extLst>
          </p:cNvPr>
          <p:cNvCxnSpPr/>
          <p:nvPr/>
        </p:nvCxnSpPr>
        <p:spPr bwMode="auto">
          <a:xfrm rot="10800000">
            <a:off x="3429000" y="28956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CA5D7960-9178-4542-8587-EDE324562B21}"/>
              </a:ext>
            </a:extLst>
          </p:cNvPr>
          <p:cNvCxnSpPr/>
          <p:nvPr/>
        </p:nvCxnSpPr>
        <p:spPr bwMode="auto">
          <a:xfrm rot="10800000">
            <a:off x="3429000" y="42672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465" name="Rectangle 185">
            <a:extLst>
              <a:ext uri="{FF2B5EF4-FFF2-40B4-BE49-F238E27FC236}">
                <a16:creationId xmlns:a16="http://schemas.microsoft.com/office/drawing/2014/main" id="{445CDAAE-E5C2-4D46-92E2-D22C6EAF4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2895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6" name="Rectangle 185">
            <a:extLst>
              <a:ext uri="{FF2B5EF4-FFF2-40B4-BE49-F238E27FC236}">
                <a16:creationId xmlns:a16="http://schemas.microsoft.com/office/drawing/2014/main" id="{C3CDDC06-6D97-44E5-B716-35CF2DB3F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31242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7" name="Rectangle 185">
            <a:extLst>
              <a:ext uri="{FF2B5EF4-FFF2-40B4-BE49-F238E27FC236}">
                <a16:creationId xmlns:a16="http://schemas.microsoft.com/office/drawing/2014/main" id="{34791AFC-A91A-42CB-8838-51BB9026888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1247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8" name="Rectangle 185">
            <a:extLst>
              <a:ext uri="{FF2B5EF4-FFF2-40B4-BE49-F238E27FC236}">
                <a16:creationId xmlns:a16="http://schemas.microsoft.com/office/drawing/2014/main" id="{FF3F8CDE-2F5F-4576-831B-9AD5AAC4B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1" y="2895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69" name="Rectangle 185">
            <a:extLst>
              <a:ext uri="{FF2B5EF4-FFF2-40B4-BE49-F238E27FC236}">
                <a16:creationId xmlns:a16="http://schemas.microsoft.com/office/drawing/2014/main" id="{38B2DA36-24B1-4456-A1EF-44D409125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1" y="31242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0" name="Rectangle 185">
            <a:extLst>
              <a:ext uri="{FF2B5EF4-FFF2-40B4-BE49-F238E27FC236}">
                <a16:creationId xmlns:a16="http://schemas.microsoft.com/office/drawing/2014/main" id="{30486F19-9ACF-4001-BF01-E02A6F05C03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105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1" name="Rectangle 185">
            <a:extLst>
              <a:ext uri="{FF2B5EF4-FFF2-40B4-BE49-F238E27FC236}">
                <a16:creationId xmlns:a16="http://schemas.microsoft.com/office/drawing/2014/main" id="{ECE0614D-0A28-4C9C-853B-714DEBD1784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81901" y="36957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2" name="Rectangle 185">
            <a:extLst>
              <a:ext uri="{FF2B5EF4-FFF2-40B4-BE49-F238E27FC236}">
                <a16:creationId xmlns:a16="http://schemas.microsoft.com/office/drawing/2014/main" id="{AE28B1F3-C283-47E3-B908-059A11650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1" y="33528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3" name="Rectangle 185">
            <a:extLst>
              <a:ext uri="{FF2B5EF4-FFF2-40B4-BE49-F238E27FC236}">
                <a16:creationId xmlns:a16="http://schemas.microsoft.com/office/drawing/2014/main" id="{FBADE84D-3130-4277-B6D4-60609D83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1" y="4038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74" name="Rectangle 185">
            <a:extLst>
              <a:ext uri="{FF2B5EF4-FFF2-40B4-BE49-F238E27FC236}">
                <a16:creationId xmlns:a16="http://schemas.microsoft.com/office/drawing/2014/main" id="{0A0EF205-F335-4D32-9422-5F747A8D913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15899" y="36957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7475" name="Conector de seta reta 174">
            <a:extLst>
              <a:ext uri="{FF2B5EF4-FFF2-40B4-BE49-F238E27FC236}">
                <a16:creationId xmlns:a16="http://schemas.microsoft.com/office/drawing/2014/main" id="{05D70127-A741-40F0-91CE-DF13BCE597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334794" y="312340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ector reto 68">
            <a:extLst>
              <a:ext uri="{FF2B5EF4-FFF2-40B4-BE49-F238E27FC236}">
                <a16:creationId xmlns:a16="http://schemas.microsoft.com/office/drawing/2014/main" id="{6EFC349F-2BB1-4B67-B16B-3174210F5D63}"/>
              </a:ext>
            </a:extLst>
          </p:cNvPr>
          <p:cNvCxnSpPr/>
          <p:nvPr/>
        </p:nvCxnSpPr>
        <p:spPr bwMode="auto">
          <a:xfrm rot="10800000">
            <a:off x="8153400" y="28956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Conector reto 69">
            <a:extLst>
              <a:ext uri="{FF2B5EF4-FFF2-40B4-BE49-F238E27FC236}">
                <a16:creationId xmlns:a16="http://schemas.microsoft.com/office/drawing/2014/main" id="{CAB9C060-EA85-419E-9FB2-6DF479CADDA6}"/>
              </a:ext>
            </a:extLst>
          </p:cNvPr>
          <p:cNvCxnSpPr/>
          <p:nvPr/>
        </p:nvCxnSpPr>
        <p:spPr bwMode="auto">
          <a:xfrm rot="10800000">
            <a:off x="8153400" y="42672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E069B4A3-F190-48FD-8713-8BC2A18DBCB3}"/>
              </a:ext>
            </a:extLst>
          </p:cNvPr>
          <p:cNvSpPr txBox="1"/>
          <p:nvPr/>
        </p:nvSpPr>
        <p:spPr>
          <a:xfrm>
            <a:off x="8763000" y="3200401"/>
            <a:ext cx="369332" cy="8103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17479" name="Conector de seta reta 178">
            <a:extLst>
              <a:ext uri="{FF2B5EF4-FFF2-40B4-BE49-F238E27FC236}">
                <a16:creationId xmlns:a16="http://schemas.microsoft.com/office/drawing/2014/main" id="{A8F6D0E6-D0BB-40F2-8053-70BC49233B5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154194" y="3580606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Conector reto 72">
            <a:extLst>
              <a:ext uri="{FF2B5EF4-FFF2-40B4-BE49-F238E27FC236}">
                <a16:creationId xmlns:a16="http://schemas.microsoft.com/office/drawing/2014/main" id="{E6ED9911-7FCD-435C-BD37-3DF31AFF0111}"/>
              </a:ext>
            </a:extLst>
          </p:cNvPr>
          <p:cNvCxnSpPr/>
          <p:nvPr/>
        </p:nvCxnSpPr>
        <p:spPr bwMode="auto">
          <a:xfrm rot="5400000">
            <a:off x="7810500" y="2552700"/>
            <a:ext cx="687388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1C01E6C0-6374-4FEC-9186-E71735E3C1C9}"/>
              </a:ext>
            </a:extLst>
          </p:cNvPr>
          <p:cNvCxnSpPr/>
          <p:nvPr/>
        </p:nvCxnSpPr>
        <p:spPr bwMode="auto">
          <a:xfrm rot="5400000">
            <a:off x="6438900" y="2552700"/>
            <a:ext cx="687388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82" name="Conector de seta reta 182">
            <a:extLst>
              <a:ext uri="{FF2B5EF4-FFF2-40B4-BE49-F238E27FC236}">
                <a16:creationId xmlns:a16="http://schemas.microsoft.com/office/drawing/2014/main" id="{7AB93013-501B-4897-877E-F845DD0215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81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Conector reto 183">
            <a:extLst>
              <a:ext uri="{FF2B5EF4-FFF2-40B4-BE49-F238E27FC236}">
                <a16:creationId xmlns:a16="http://schemas.microsoft.com/office/drawing/2014/main" id="{DF934BC4-D554-4616-8B9B-052CF87E217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86600" y="2667000"/>
            <a:ext cx="458788" cy="1588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cxnSp>
        <p:nvCxnSpPr>
          <p:cNvPr id="17484" name="Conector de seta reta 184">
            <a:extLst>
              <a:ext uri="{FF2B5EF4-FFF2-40B4-BE49-F238E27FC236}">
                <a16:creationId xmlns:a16="http://schemas.microsoft.com/office/drawing/2014/main" id="{807E2949-2328-4F13-A52A-B04E6F8FACD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81800" y="2438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85" name="Conector de seta reta 188">
            <a:extLst>
              <a:ext uri="{FF2B5EF4-FFF2-40B4-BE49-F238E27FC236}">
                <a16:creationId xmlns:a16="http://schemas.microsoft.com/office/drawing/2014/main" id="{CFA5365D-5AA2-4F7A-8ECC-C9EBAD877B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39000" y="43434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2988A9FF-1124-4BC4-9710-C2402FBF4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495801"/>
            <a:ext cx="6096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37 cm</a:t>
            </a:r>
          </a:p>
        </p:txBody>
      </p:sp>
      <p:cxnSp>
        <p:nvCxnSpPr>
          <p:cNvPr id="17487" name="Conector de seta reta 182">
            <a:extLst>
              <a:ext uri="{FF2B5EF4-FFF2-40B4-BE49-F238E27FC236}">
                <a16:creationId xmlns:a16="http://schemas.microsoft.com/office/drawing/2014/main" id="{CB744E68-6F32-433E-BD3A-ECF69DF39E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CaixaDeTexto 131">
            <a:extLst>
              <a:ext uri="{FF2B5EF4-FFF2-40B4-BE49-F238E27FC236}">
                <a16:creationId xmlns:a16="http://schemas.microsoft.com/office/drawing/2014/main" id="{554DBDC6-AAC7-41E9-A62F-C25991ABD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9050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sp>
        <p:nvSpPr>
          <p:cNvPr id="82" name="CaixaDeTexto 131">
            <a:extLst>
              <a:ext uri="{FF2B5EF4-FFF2-40B4-BE49-F238E27FC236}">
                <a16:creationId xmlns:a16="http://schemas.microsoft.com/office/drawing/2014/main" id="{F48BF3C5-E84D-4963-8926-69C0A8D97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17490" name="Conector de seta reta 184">
            <a:extLst>
              <a:ext uri="{FF2B5EF4-FFF2-40B4-BE49-F238E27FC236}">
                <a16:creationId xmlns:a16="http://schemas.microsoft.com/office/drawing/2014/main" id="{160A26A4-6B22-4B1A-8224-0DC8C6C3101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4953000" y="2438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CaixaDeTexto 141">
            <a:extLst>
              <a:ext uri="{FF2B5EF4-FFF2-40B4-BE49-F238E27FC236}">
                <a16:creationId xmlns:a16="http://schemas.microsoft.com/office/drawing/2014/main" id="{11B084DA-D2C1-4653-8881-387195BBC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209800"/>
            <a:ext cx="609600" cy="27463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23 cm</a:t>
            </a:r>
          </a:p>
        </p:txBody>
      </p:sp>
      <p:cxnSp>
        <p:nvCxnSpPr>
          <p:cNvPr id="17492" name="Conector de seta reta 184">
            <a:extLst>
              <a:ext uri="{FF2B5EF4-FFF2-40B4-BE49-F238E27FC236}">
                <a16:creationId xmlns:a16="http://schemas.microsoft.com/office/drawing/2014/main" id="{AF6C64AA-8A36-4B7C-94C7-85E7CB64491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81800" y="2438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93" name="Conector de seta reta 182">
            <a:extLst>
              <a:ext uri="{FF2B5EF4-FFF2-40B4-BE49-F238E27FC236}">
                <a16:creationId xmlns:a16="http://schemas.microsoft.com/office/drawing/2014/main" id="{75BFDC58-D95C-4EA1-9559-A85B7E2EB7B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81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CaixaDeTexto 120">
            <a:extLst>
              <a:ext uri="{FF2B5EF4-FFF2-40B4-BE49-F238E27FC236}">
                <a16:creationId xmlns:a16="http://schemas.microsoft.com/office/drawing/2014/main" id="{3566B0B2-1402-41BB-A882-8006ACA0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895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cxnSp>
        <p:nvCxnSpPr>
          <p:cNvPr id="17495" name="Conector de seta reta 174">
            <a:extLst>
              <a:ext uri="{FF2B5EF4-FFF2-40B4-BE49-F238E27FC236}">
                <a16:creationId xmlns:a16="http://schemas.microsoft.com/office/drawing/2014/main" id="{5B725CE1-3172-48C7-A036-17FD5538DBE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477794" y="312340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96" name="Rectangle 185">
            <a:extLst>
              <a:ext uri="{FF2B5EF4-FFF2-40B4-BE49-F238E27FC236}">
                <a16:creationId xmlns:a16="http://schemas.microsoft.com/office/drawing/2014/main" id="{5B4B6148-D5E7-4F29-BE9F-AF2F474645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1306" y="3839771"/>
            <a:ext cx="430215" cy="2063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dirty="0"/>
          </a:p>
        </p:txBody>
      </p:sp>
      <p:sp>
        <p:nvSpPr>
          <p:cNvPr id="17497" name="Rectangle 185">
            <a:extLst>
              <a:ext uri="{FF2B5EF4-FFF2-40B4-BE49-F238E27FC236}">
                <a16:creationId xmlns:a16="http://schemas.microsoft.com/office/drawing/2014/main" id="{BB11024C-60E5-406D-84AC-D8AC79FCA02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0509" y="3360740"/>
            <a:ext cx="434184" cy="20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98" name="Rectangle 185">
            <a:extLst>
              <a:ext uri="{FF2B5EF4-FFF2-40B4-BE49-F238E27FC236}">
                <a16:creationId xmlns:a16="http://schemas.microsoft.com/office/drawing/2014/main" id="{E0CACF46-B34D-4AC9-8818-45CAB8E0DA3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01019" y="2983697"/>
            <a:ext cx="430213" cy="20358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499" name="Rectangle 185">
            <a:extLst>
              <a:ext uri="{FF2B5EF4-FFF2-40B4-BE49-F238E27FC236}">
                <a16:creationId xmlns:a16="http://schemas.microsoft.com/office/drawing/2014/main" id="{5B4157F5-6A0A-41E2-9117-1BDF2F60BA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232397" y="2985286"/>
            <a:ext cx="430213" cy="20199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0" name="Rectangle 185">
            <a:extLst>
              <a:ext uri="{FF2B5EF4-FFF2-40B4-BE49-F238E27FC236}">
                <a16:creationId xmlns:a16="http://schemas.microsoft.com/office/drawing/2014/main" id="{EFEF0F82-D66A-409C-9C07-AAE4B29A818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142162" y="2985286"/>
            <a:ext cx="395288" cy="201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2" name="Rectangle 185">
            <a:extLst>
              <a:ext uri="{FF2B5EF4-FFF2-40B4-BE49-F238E27FC236}">
                <a16:creationId xmlns:a16="http://schemas.microsoft.com/office/drawing/2014/main" id="{12C9257C-D146-4769-87B1-587E0A72B59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84281" y="2986610"/>
            <a:ext cx="430213" cy="2055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4" name="Rectangle 185">
            <a:extLst>
              <a:ext uri="{FF2B5EF4-FFF2-40B4-BE49-F238E27FC236}">
                <a16:creationId xmlns:a16="http://schemas.microsoft.com/office/drawing/2014/main" id="{37AB77B0-238D-4DEA-8D1E-85D4C421112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81600" y="2984492"/>
            <a:ext cx="152400" cy="2027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5" name="Rectangle 185">
            <a:extLst>
              <a:ext uri="{FF2B5EF4-FFF2-40B4-BE49-F238E27FC236}">
                <a16:creationId xmlns:a16="http://schemas.microsoft.com/office/drawing/2014/main" id="{57501114-B68C-4AC3-B993-4FAFD05FAC9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934200" y="2983698"/>
            <a:ext cx="152400" cy="20400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508" name="CaixaDeTexto 110">
            <a:extLst>
              <a:ext uri="{FF2B5EF4-FFF2-40B4-BE49-F238E27FC236}">
                <a16:creationId xmlns:a16="http://schemas.microsoft.com/office/drawing/2014/main" id="{80361FB7-9D40-4B70-BE78-6AB5EFDCE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3302" y="4593838"/>
            <a:ext cx="68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aseline="30000" dirty="0"/>
              <a:t>± 1</a:t>
            </a:r>
            <a:r>
              <a:rPr lang="pt-BR" altLang="pt-BR" dirty="0"/>
              <a:t>/</a:t>
            </a:r>
            <a:r>
              <a:rPr lang="pt-BR" altLang="pt-BR" baseline="-12000" dirty="0"/>
              <a:t>4  de tijolo</a:t>
            </a:r>
            <a:endParaRPr lang="pt-BR" altLang="pt-BR" dirty="0"/>
          </a:p>
        </p:txBody>
      </p:sp>
      <p:sp>
        <p:nvSpPr>
          <p:cNvPr id="17509" name="CaixaDeTexto 111">
            <a:extLst>
              <a:ext uri="{FF2B5EF4-FFF2-40B4-BE49-F238E27FC236}">
                <a16:creationId xmlns:a16="http://schemas.microsoft.com/office/drawing/2014/main" id="{A983D7DF-9CEA-4610-B446-7FA47D5D1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0480" y="4349751"/>
            <a:ext cx="68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aseline="30000" dirty="0"/>
              <a:t>± 1</a:t>
            </a:r>
            <a:r>
              <a:rPr lang="pt-BR" altLang="pt-BR" dirty="0"/>
              <a:t>/</a:t>
            </a:r>
            <a:r>
              <a:rPr lang="pt-BR" altLang="pt-BR" baseline="-12000" dirty="0"/>
              <a:t>4  de tijolo</a:t>
            </a:r>
            <a:endParaRPr lang="pt-BR" altLang="pt-BR" dirty="0"/>
          </a:p>
        </p:txBody>
      </p:sp>
      <p:sp>
        <p:nvSpPr>
          <p:cNvPr id="104" name="Rectangle 185">
            <a:extLst>
              <a:ext uri="{FF2B5EF4-FFF2-40B4-BE49-F238E27FC236}">
                <a16:creationId xmlns:a16="http://schemas.microsoft.com/office/drawing/2014/main" id="{5B4B6148-D5E7-4F29-BE9F-AF2F474645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696199" y="3841585"/>
            <a:ext cx="430215" cy="2063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6" name="Rectangle 185">
            <a:extLst>
              <a:ext uri="{FF2B5EF4-FFF2-40B4-BE49-F238E27FC236}">
                <a16:creationId xmlns:a16="http://schemas.microsoft.com/office/drawing/2014/main" id="{5B4B6148-D5E7-4F29-BE9F-AF2F474645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687467" y="3363914"/>
            <a:ext cx="430215" cy="2063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" name="Rectangle 185">
            <a:extLst>
              <a:ext uri="{FF2B5EF4-FFF2-40B4-BE49-F238E27FC236}">
                <a16:creationId xmlns:a16="http://schemas.microsoft.com/office/drawing/2014/main" id="{32E6C953-C355-4814-9FEE-09F7881C9F0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31481" y="3998119"/>
            <a:ext cx="179388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" name="Rectangle 185">
            <a:extLst>
              <a:ext uri="{FF2B5EF4-FFF2-40B4-BE49-F238E27FC236}">
                <a16:creationId xmlns:a16="http://schemas.microsoft.com/office/drawing/2014/main" id="{D141BB3B-AD36-4308-9C5C-D75B85ADD72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6069" y="3666334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" name="Rectangle 185">
            <a:extLst>
              <a:ext uri="{FF2B5EF4-FFF2-40B4-BE49-F238E27FC236}">
                <a16:creationId xmlns:a16="http://schemas.microsoft.com/office/drawing/2014/main" id="{8F6A4880-630A-4D35-88E2-7E948CBC744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6069" y="3209133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" name="Rectangle 185">
            <a:extLst>
              <a:ext uri="{FF2B5EF4-FFF2-40B4-BE49-F238E27FC236}">
                <a16:creationId xmlns:a16="http://schemas.microsoft.com/office/drawing/2014/main" id="{B4DD31AA-22EF-4020-BE5B-26680788C91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4196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" name="Rectangle 185">
            <a:extLst>
              <a:ext uri="{FF2B5EF4-FFF2-40B4-BE49-F238E27FC236}">
                <a16:creationId xmlns:a16="http://schemas.microsoft.com/office/drawing/2014/main" id="{F832CA34-86FC-47AF-A7EB-F29302A822A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8768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" name="Rectangle 185">
            <a:extLst>
              <a:ext uri="{FF2B5EF4-FFF2-40B4-BE49-F238E27FC236}">
                <a16:creationId xmlns:a16="http://schemas.microsoft.com/office/drawing/2014/main" id="{EA694B08-0AF5-4F0B-BD03-C72EF257E44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9342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" name="Rectangle 185">
            <a:extLst>
              <a:ext uri="{FF2B5EF4-FFF2-40B4-BE49-F238E27FC236}">
                <a16:creationId xmlns:a16="http://schemas.microsoft.com/office/drawing/2014/main" id="{FA21E9D5-C18C-40DF-B004-466C1D68CB5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914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" name="Rectangle 185">
            <a:extLst>
              <a:ext uri="{FF2B5EF4-FFF2-40B4-BE49-F238E27FC236}">
                <a16:creationId xmlns:a16="http://schemas.microsoft.com/office/drawing/2014/main" id="{84CABF17-8CA2-48A0-82B4-EA72FBC2441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687469" y="3209132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" name="Rectangle 185">
            <a:extLst>
              <a:ext uri="{FF2B5EF4-FFF2-40B4-BE49-F238E27FC236}">
                <a16:creationId xmlns:a16="http://schemas.microsoft.com/office/drawing/2014/main" id="{BF10CF10-5400-4047-ABE0-486C0D6040F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687470" y="3666332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" name="Rectangle 185">
            <a:extLst>
              <a:ext uri="{FF2B5EF4-FFF2-40B4-BE49-F238E27FC236}">
                <a16:creationId xmlns:a16="http://schemas.microsoft.com/office/drawing/2014/main" id="{232D836F-DEF7-416E-85AF-78965311A14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12881" y="3998119"/>
            <a:ext cx="179388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23" name="Conector de seta reta 248">
            <a:extLst>
              <a:ext uri="{FF2B5EF4-FFF2-40B4-BE49-F238E27FC236}">
                <a16:creationId xmlns:a16="http://schemas.microsoft.com/office/drawing/2014/main" id="{59A343AB-5F32-4977-BFE0-1CDB9A24DD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505200" y="4038600"/>
            <a:ext cx="8382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Conector de seta reta 250">
            <a:extLst>
              <a:ext uri="{FF2B5EF4-FFF2-40B4-BE49-F238E27FC236}">
                <a16:creationId xmlns:a16="http://schemas.microsoft.com/office/drawing/2014/main" id="{94FBB5D0-0433-4C79-9B8C-0A5F5290E7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924800" y="4038600"/>
            <a:ext cx="7620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11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CA83FB47-3794-4E41-8A83-38FEBAF716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-693" r="13559" b="57267"/>
          <a:stretch/>
        </p:blipFill>
        <p:spPr bwMode="auto">
          <a:xfrm>
            <a:off x="609601" y="714044"/>
            <a:ext cx="2472828" cy="18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CaixaDeTexto 111">
            <a:extLst>
              <a:ext uri="{FF2B5EF4-FFF2-40B4-BE49-F238E27FC236}">
                <a16:creationId xmlns:a16="http://schemas.microsoft.com/office/drawing/2014/main" id="{24FE6C0E-98AB-4328-8C8B-F4CD304A4D91}"/>
              </a:ext>
            </a:extLst>
          </p:cNvPr>
          <p:cNvSpPr txBox="1"/>
          <p:nvPr/>
        </p:nvSpPr>
        <p:spPr>
          <a:xfrm>
            <a:off x="652181" y="2895600"/>
            <a:ext cx="2671712" cy="33687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0549" tIns="150549" rIns="150549" bIns="150549" numCol="1" spcCol="1270" anchor="ctr" anchorCtr="0">
            <a:noAutofit/>
          </a:bodyPr>
          <a:lstStyle/>
          <a:p>
            <a:pPr marL="0" lvl="0" indent="0" algn="ctr" defTabSz="9779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2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AMARRAR SEMPRE AS JUNTAS; no alteamento da parede de </a:t>
            </a:r>
          </a:p>
          <a:p>
            <a:pPr marL="0" lvl="0" indent="0" algn="ctr" defTabSz="9779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2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 algn="ctr" defTabSz="9779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2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conforme feito na parede em </a:t>
            </a:r>
            <a:r>
              <a:rPr lang="pt-BR" sz="2200" kern="12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</a:t>
            </a:r>
            <a:endParaRPr lang="en-US" sz="2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CaixaDeTexto 112">
            <a:extLst>
              <a:ext uri="{FF2B5EF4-FFF2-40B4-BE49-F238E27FC236}">
                <a16:creationId xmlns:a16="http://schemas.microsoft.com/office/drawing/2014/main" id="{CCA49FA6-D046-4129-9D24-C12A83D84742}"/>
              </a:ext>
            </a:extLst>
          </p:cNvPr>
          <p:cNvSpPr txBox="1"/>
          <p:nvPr/>
        </p:nvSpPr>
        <p:spPr>
          <a:xfrm>
            <a:off x="746665" y="4830307"/>
            <a:ext cx="2441763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 Black" panose="020B0A04020102020204" pitchFamily="34" charset="0"/>
              </a:rPr>
              <a:t>Tijolo em Espelho</a:t>
            </a:r>
          </a:p>
        </p:txBody>
      </p:sp>
      <p:sp>
        <p:nvSpPr>
          <p:cNvPr id="114" name="CaixaDeTexto 113">
            <a:extLst>
              <a:ext uri="{FF2B5EF4-FFF2-40B4-BE49-F238E27FC236}">
                <a16:creationId xmlns:a16="http://schemas.microsoft.com/office/drawing/2014/main" id="{0E481864-7CF5-40B4-8F7B-488A40D473F6}"/>
              </a:ext>
            </a:extLst>
          </p:cNvPr>
          <p:cNvSpPr txBox="1"/>
          <p:nvPr/>
        </p:nvSpPr>
        <p:spPr>
          <a:xfrm>
            <a:off x="3046863" y="511801"/>
            <a:ext cx="6665548" cy="732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pt-BR" altLang="pt-BR" sz="2000" dirty="0">
                <a:latin typeface="Arial Black" panose="020B0A04020102020204" pitchFamily="34" charset="0"/>
              </a:rPr>
              <a:t>5ª Parte</a:t>
            </a:r>
          </a:p>
          <a:p>
            <a:pPr algn="ctr" eaLnBrk="1" hangingPunct="1">
              <a:spcBef>
                <a:spcPct val="20000"/>
              </a:spcBef>
            </a:pPr>
            <a:r>
              <a:rPr lang="pt-BR" altLang="pt-BR" sz="1800" dirty="0">
                <a:latin typeface="Arial Black" panose="020B0A04020102020204" pitchFamily="34" charset="0"/>
              </a:rPr>
              <a:t>1ª Fiada de tijolos (parede espelho)</a:t>
            </a:r>
          </a:p>
        </p:txBody>
      </p:sp>
    </p:spTree>
    <p:extLst>
      <p:ext uri="{BB962C8B-B14F-4D97-AF65-F5344CB8AC3E}">
        <p14:creationId xmlns:p14="http://schemas.microsoft.com/office/powerpoint/2010/main" val="882474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Line 64">
            <a:extLst>
              <a:ext uri="{FF2B5EF4-FFF2-40B4-BE49-F238E27FC236}">
                <a16:creationId xmlns:a16="http://schemas.microsoft.com/office/drawing/2014/main" id="{CD484791-23AC-4096-8373-07E34C7CE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17526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485" name="Line 65">
            <a:extLst>
              <a:ext uri="{FF2B5EF4-FFF2-40B4-BE49-F238E27FC236}">
                <a16:creationId xmlns:a16="http://schemas.microsoft.com/office/drawing/2014/main" id="{E8597E5D-2AAD-483F-8FC8-D224858976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419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486" name="Rectangle 66">
            <a:extLst>
              <a:ext uri="{FF2B5EF4-FFF2-40B4-BE49-F238E27FC236}">
                <a16:creationId xmlns:a16="http://schemas.microsoft.com/office/drawing/2014/main" id="{F32BD852-ACA4-4AC9-937B-6FF6E38DD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87" name="Rectangle 67">
            <a:extLst>
              <a:ext uri="{FF2B5EF4-FFF2-40B4-BE49-F238E27FC236}">
                <a16:creationId xmlns:a16="http://schemas.microsoft.com/office/drawing/2014/main" id="{17787FF7-1AF4-4B63-89D2-2B0E790BE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88" name="Rectangle 68">
            <a:extLst>
              <a:ext uri="{FF2B5EF4-FFF2-40B4-BE49-F238E27FC236}">
                <a16:creationId xmlns:a16="http://schemas.microsoft.com/office/drawing/2014/main" id="{8713F3DB-C5CA-41F5-BB07-0B5695F20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89" name="Rectangle 69">
            <a:extLst>
              <a:ext uri="{FF2B5EF4-FFF2-40B4-BE49-F238E27FC236}">
                <a16:creationId xmlns:a16="http://schemas.microsoft.com/office/drawing/2014/main" id="{D9CED5BB-1A56-4C67-AB74-DDFC52E0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90" name="Rectangle 70">
            <a:extLst>
              <a:ext uri="{FF2B5EF4-FFF2-40B4-BE49-F238E27FC236}">
                <a16:creationId xmlns:a16="http://schemas.microsoft.com/office/drawing/2014/main" id="{41C6304F-D148-4D54-83AA-44B42BA70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1" y="4191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91" name="Rectangle 71">
            <a:extLst>
              <a:ext uri="{FF2B5EF4-FFF2-40B4-BE49-F238E27FC236}">
                <a16:creationId xmlns:a16="http://schemas.microsoft.com/office/drawing/2014/main" id="{C2307559-12DF-413B-9044-58B41512D9C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896101" y="38481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92" name="Rectangle 72">
            <a:extLst>
              <a:ext uri="{FF2B5EF4-FFF2-40B4-BE49-F238E27FC236}">
                <a16:creationId xmlns:a16="http://schemas.microsoft.com/office/drawing/2014/main" id="{522F5794-375B-4BD4-A6FE-CE17610FF6C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838701" y="38481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93" name="Rectangle 73">
            <a:extLst>
              <a:ext uri="{FF2B5EF4-FFF2-40B4-BE49-F238E27FC236}">
                <a16:creationId xmlns:a16="http://schemas.microsoft.com/office/drawing/2014/main" id="{4CD6DA86-47B1-4242-8F0F-CD89B138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1" y="350520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94" name="Rectangle 74">
            <a:extLst>
              <a:ext uri="{FF2B5EF4-FFF2-40B4-BE49-F238E27FC236}">
                <a16:creationId xmlns:a16="http://schemas.microsoft.com/office/drawing/2014/main" id="{EFCAF2AF-8563-420F-8835-AE21357B1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1" y="350520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495" name="Text Box 79">
            <a:extLst>
              <a:ext uri="{FF2B5EF4-FFF2-40B4-BE49-F238E27FC236}">
                <a16:creationId xmlns:a16="http://schemas.microsoft.com/office/drawing/2014/main" id="{BAE55373-F083-4379-BE80-6406BD546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334001"/>
            <a:ext cx="16764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/>
              <a:t>    200 cm</a:t>
            </a:r>
          </a:p>
        </p:txBody>
      </p:sp>
      <p:sp>
        <p:nvSpPr>
          <p:cNvPr id="20496" name="Line 82">
            <a:extLst>
              <a:ext uri="{FF2B5EF4-FFF2-40B4-BE49-F238E27FC236}">
                <a16:creationId xmlns:a16="http://schemas.microsoft.com/office/drawing/2014/main" id="{6AE37E46-21B2-41A0-93AB-6FB187D09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3340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499" name="Text Box 95">
            <a:extLst>
              <a:ext uri="{FF2B5EF4-FFF2-40B4-BE49-F238E27FC236}">
                <a16:creationId xmlns:a16="http://schemas.microsoft.com/office/drawing/2014/main" id="{60C60CC3-3D92-4400-9408-F63606CF8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9252" y="2971800"/>
            <a:ext cx="41549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>
                <a:latin typeface="TechnicBold" pitchFamily="2" charset="2"/>
              </a:rPr>
              <a:t>   </a:t>
            </a:r>
            <a:r>
              <a:rPr lang="pt-BR" altLang="pt-BR" sz="1500">
                <a:latin typeface="Arial Unicode MS" panose="020B0604020202020204" pitchFamily="34" charset="-128"/>
              </a:rPr>
              <a:t>150 cm</a:t>
            </a:r>
          </a:p>
        </p:txBody>
      </p:sp>
      <p:sp>
        <p:nvSpPr>
          <p:cNvPr id="20500" name="Line 96">
            <a:extLst>
              <a:ext uri="{FF2B5EF4-FFF2-40B4-BE49-F238E27FC236}">
                <a16:creationId xmlns:a16="http://schemas.microsoft.com/office/drawing/2014/main" id="{ABBD76B6-81A7-4B60-9E01-4E3941CAD475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17526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501" name="Rectangle 97">
            <a:extLst>
              <a:ext uri="{FF2B5EF4-FFF2-40B4-BE49-F238E27FC236}">
                <a16:creationId xmlns:a16="http://schemas.microsoft.com/office/drawing/2014/main" id="{9C2B3E58-35BF-4776-B649-2F87BC20162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248401" y="2514601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02" name="Rectangle 98">
            <a:extLst>
              <a:ext uri="{FF2B5EF4-FFF2-40B4-BE49-F238E27FC236}">
                <a16:creationId xmlns:a16="http://schemas.microsoft.com/office/drawing/2014/main" id="{803C4F92-AA9B-424D-85AE-1F11C8F8BF0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896770" y="2637632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03" name="Line 100">
            <a:extLst>
              <a:ext uri="{FF2B5EF4-FFF2-40B4-BE49-F238E27FC236}">
                <a16:creationId xmlns:a16="http://schemas.microsoft.com/office/drawing/2014/main" id="{3BA64BC5-BD2D-4293-85A7-5E912C5A89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504" name="Rectangle 103">
            <a:extLst>
              <a:ext uri="{FF2B5EF4-FFF2-40B4-BE49-F238E27FC236}">
                <a16:creationId xmlns:a16="http://schemas.microsoft.com/office/drawing/2014/main" id="{D093D9DA-4160-4F4F-BDEC-5D1710B5AE3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81601" y="2514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05" name="Rectangle 105">
            <a:extLst>
              <a:ext uri="{FF2B5EF4-FFF2-40B4-BE49-F238E27FC236}">
                <a16:creationId xmlns:a16="http://schemas.microsoft.com/office/drawing/2014/main" id="{5DD378C8-6E55-490C-9DAB-765C08787CC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629401" y="2514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06" name="Text Box 107">
            <a:extLst>
              <a:ext uri="{FF2B5EF4-FFF2-40B4-BE49-F238E27FC236}">
                <a16:creationId xmlns:a16="http://schemas.microsoft.com/office/drawing/2014/main" id="{24DC8DF0-E450-4673-9B4D-57CCC1F3EE3C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3876645" y="2063751"/>
            <a:ext cx="40011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20507" name="Rectangle 114">
            <a:extLst>
              <a:ext uri="{FF2B5EF4-FFF2-40B4-BE49-F238E27FC236}">
                <a16:creationId xmlns:a16="http://schemas.microsoft.com/office/drawing/2014/main" id="{0FAD05B6-3AE3-49AF-8F20-228A6E11741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638801" y="2514601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08" name="Rectangle 115">
            <a:extLst>
              <a:ext uri="{FF2B5EF4-FFF2-40B4-BE49-F238E27FC236}">
                <a16:creationId xmlns:a16="http://schemas.microsoft.com/office/drawing/2014/main" id="{BEA23C35-E9D9-4669-A64F-BF6F2EA55E5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956969" y="2510632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09" name="Rectangle 116">
            <a:extLst>
              <a:ext uri="{FF2B5EF4-FFF2-40B4-BE49-F238E27FC236}">
                <a16:creationId xmlns:a16="http://schemas.microsoft.com/office/drawing/2014/main" id="{C2698974-1A7A-4D9D-82A7-4B5C39EE48B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090569" y="2510632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0" name="Line 127">
            <a:extLst>
              <a:ext uri="{FF2B5EF4-FFF2-40B4-BE49-F238E27FC236}">
                <a16:creationId xmlns:a16="http://schemas.microsoft.com/office/drawing/2014/main" id="{F5B7A138-0926-4CD3-82E9-1E9430119C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5052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511" name="Rectangle 128">
            <a:extLst>
              <a:ext uri="{FF2B5EF4-FFF2-40B4-BE49-F238E27FC236}">
                <a16:creationId xmlns:a16="http://schemas.microsoft.com/office/drawing/2014/main" id="{7DD601A0-7691-4C21-B8EC-7BB037A9B1A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896770" y="3171032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20512" name="Conector reto 79">
            <a:extLst>
              <a:ext uri="{FF2B5EF4-FFF2-40B4-BE49-F238E27FC236}">
                <a16:creationId xmlns:a16="http://schemas.microsoft.com/office/drawing/2014/main" id="{4EC5393A-F66B-4E79-8F38-114AE7C8BEEE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19500" y="2705100"/>
            <a:ext cx="990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13" name="Rectangle 68">
            <a:extLst>
              <a:ext uri="{FF2B5EF4-FFF2-40B4-BE49-F238E27FC236}">
                <a16:creationId xmlns:a16="http://schemas.microsoft.com/office/drawing/2014/main" id="{384CE6B5-FA50-40C1-956A-2DD679749B0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577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4" name="Rectangle 185">
            <a:extLst>
              <a:ext uri="{FF2B5EF4-FFF2-40B4-BE49-F238E27FC236}">
                <a16:creationId xmlns:a16="http://schemas.microsoft.com/office/drawing/2014/main" id="{8CDD51E7-7EE9-4D74-816D-B49CA4DE0FE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291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5" name="Rectangle 185">
            <a:extLst>
              <a:ext uri="{FF2B5EF4-FFF2-40B4-BE49-F238E27FC236}">
                <a16:creationId xmlns:a16="http://schemas.microsoft.com/office/drawing/2014/main" id="{516096D5-F401-4911-A9BB-D092591CF18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435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6" name="Rectangle 185">
            <a:extLst>
              <a:ext uri="{FF2B5EF4-FFF2-40B4-BE49-F238E27FC236}">
                <a16:creationId xmlns:a16="http://schemas.microsoft.com/office/drawing/2014/main" id="{ED2D896C-C37E-4662-AD3C-F5A82B43EEB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6863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7" name="Rectangle 185">
            <a:extLst>
              <a:ext uri="{FF2B5EF4-FFF2-40B4-BE49-F238E27FC236}">
                <a16:creationId xmlns:a16="http://schemas.microsoft.com/office/drawing/2014/main" id="{1F87FB9E-2BFF-48AD-A3D0-CEAED4F45F0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149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8" name="Rectangle 185">
            <a:extLst>
              <a:ext uri="{FF2B5EF4-FFF2-40B4-BE49-F238E27FC236}">
                <a16:creationId xmlns:a16="http://schemas.microsoft.com/office/drawing/2014/main" id="{29A3DEC8-0FC1-4276-A351-42ACA1565DF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0005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19" name="Rectangle 185">
            <a:extLst>
              <a:ext uri="{FF2B5EF4-FFF2-40B4-BE49-F238E27FC236}">
                <a16:creationId xmlns:a16="http://schemas.microsoft.com/office/drawing/2014/main" id="{7AAC6B35-D71F-4AC6-8244-7F14DA231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4038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20" name="Rectangle 185">
            <a:extLst>
              <a:ext uri="{FF2B5EF4-FFF2-40B4-BE49-F238E27FC236}">
                <a16:creationId xmlns:a16="http://schemas.microsoft.com/office/drawing/2014/main" id="{1F9103F5-D171-40C2-9B96-FD99A8DCADD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14801" y="35814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21" name="Rectangle 185">
            <a:extLst>
              <a:ext uri="{FF2B5EF4-FFF2-40B4-BE49-F238E27FC236}">
                <a16:creationId xmlns:a16="http://schemas.microsoft.com/office/drawing/2014/main" id="{63EB3CEF-D55B-4BCF-A18C-A47B26745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38100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22" name="Rectangle 185">
            <a:extLst>
              <a:ext uri="{FF2B5EF4-FFF2-40B4-BE49-F238E27FC236}">
                <a16:creationId xmlns:a16="http://schemas.microsoft.com/office/drawing/2014/main" id="{72E8BB5B-24AA-41AC-BBB2-3496E8462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33528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20523" name="Conector de seta reta 105">
            <a:extLst>
              <a:ext uri="{FF2B5EF4-FFF2-40B4-BE49-F238E27FC236}">
                <a16:creationId xmlns:a16="http://schemas.microsoft.com/office/drawing/2014/main" id="{6D5CD760-20B0-4EC8-9DA1-0A409334CB7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334794" y="312340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4" name="Conector de seta reta 108">
            <a:extLst>
              <a:ext uri="{FF2B5EF4-FFF2-40B4-BE49-F238E27FC236}">
                <a16:creationId xmlns:a16="http://schemas.microsoft.com/office/drawing/2014/main" id="{27EEEE54-4314-456C-AD79-82A62F72C7E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953000" y="2438401"/>
            <a:ext cx="533400" cy="111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5" name="Conector de seta reta 111">
            <a:extLst>
              <a:ext uri="{FF2B5EF4-FFF2-40B4-BE49-F238E27FC236}">
                <a16:creationId xmlns:a16="http://schemas.microsoft.com/office/drawing/2014/main" id="{CBC4D9DB-52F2-41AC-9D39-9C5614A806F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743201" y="3581401"/>
            <a:ext cx="13716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6" name="Conector de seta reta 115">
            <a:extLst>
              <a:ext uri="{FF2B5EF4-FFF2-40B4-BE49-F238E27FC236}">
                <a16:creationId xmlns:a16="http://schemas.microsoft.com/office/drawing/2014/main" id="{54E3EE28-2C9A-4D91-B97E-01F9EF2B392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43434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5116418D-73C7-4062-94C3-D5CE1064E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895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74E0085C-78B5-4159-A562-70D5DEC1C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95801"/>
            <a:ext cx="6096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37 cm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705FA068-54CA-425A-B4F8-A32471158AE0}"/>
              </a:ext>
            </a:extLst>
          </p:cNvPr>
          <p:cNvSpPr txBox="1"/>
          <p:nvPr/>
        </p:nvSpPr>
        <p:spPr>
          <a:xfrm>
            <a:off x="3124200" y="3200401"/>
            <a:ext cx="369332" cy="8103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51" name="Conector reto 50">
            <a:extLst>
              <a:ext uri="{FF2B5EF4-FFF2-40B4-BE49-F238E27FC236}">
                <a16:creationId xmlns:a16="http://schemas.microsoft.com/office/drawing/2014/main" id="{4D206DC1-72A1-4755-964F-CEFE5DEECC9B}"/>
              </a:ext>
            </a:extLst>
          </p:cNvPr>
          <p:cNvCxnSpPr/>
          <p:nvPr/>
        </p:nvCxnSpPr>
        <p:spPr bwMode="auto">
          <a:xfrm rot="5400000">
            <a:off x="5143501" y="2552701"/>
            <a:ext cx="685800" cy="3175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31" name="Conector de seta reta 130">
            <a:extLst>
              <a:ext uri="{FF2B5EF4-FFF2-40B4-BE49-F238E27FC236}">
                <a16:creationId xmlns:a16="http://schemas.microsoft.com/office/drawing/2014/main" id="{910C80ED-69FB-426E-AE2B-E8FF5E3411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72D0C9F6-80C3-4414-BC93-F3FDC0C94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8288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20533" name="Conector reto 138">
            <a:extLst>
              <a:ext uri="{FF2B5EF4-FFF2-40B4-BE49-F238E27FC236}">
                <a16:creationId xmlns:a16="http://schemas.microsoft.com/office/drawing/2014/main" id="{C9915244-EFE2-4C5C-B9DC-A2682C64275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724400" y="2667000"/>
            <a:ext cx="458788" cy="1588"/>
          </a:xfrm>
          <a:prstGeom prst="line">
            <a:avLst/>
          </a:prstGeom>
          <a:noFill/>
          <a:ln w="9525" algn="ctr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AC3633E0-F323-4EE0-9C2B-D6BD4E24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2098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23 cm</a:t>
            </a:r>
          </a:p>
        </p:txBody>
      </p:sp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B3628852-F8D6-4157-9343-C5A920082C38}"/>
              </a:ext>
            </a:extLst>
          </p:cNvPr>
          <p:cNvCxnSpPr/>
          <p:nvPr/>
        </p:nvCxnSpPr>
        <p:spPr bwMode="auto">
          <a:xfrm rot="10800000">
            <a:off x="3429000" y="28956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C92A47F4-75DE-49F9-B3A2-B44475E6E261}"/>
              </a:ext>
            </a:extLst>
          </p:cNvPr>
          <p:cNvCxnSpPr/>
          <p:nvPr/>
        </p:nvCxnSpPr>
        <p:spPr bwMode="auto">
          <a:xfrm rot="10800000">
            <a:off x="3429000" y="42672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37" name="Rectangle 185">
            <a:extLst>
              <a:ext uri="{FF2B5EF4-FFF2-40B4-BE49-F238E27FC236}">
                <a16:creationId xmlns:a16="http://schemas.microsoft.com/office/drawing/2014/main" id="{3DD69D08-D4A9-4D8F-B045-77D0CD76E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2895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38" name="Rectangle 185">
            <a:extLst>
              <a:ext uri="{FF2B5EF4-FFF2-40B4-BE49-F238E27FC236}">
                <a16:creationId xmlns:a16="http://schemas.microsoft.com/office/drawing/2014/main" id="{02DECBEE-852A-4577-B571-05447BB8D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31242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39" name="Rectangle 185">
            <a:extLst>
              <a:ext uri="{FF2B5EF4-FFF2-40B4-BE49-F238E27FC236}">
                <a16:creationId xmlns:a16="http://schemas.microsoft.com/office/drawing/2014/main" id="{63E3356C-6838-43A0-A572-41DF8FC7374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1247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0" name="Rectangle 185">
            <a:extLst>
              <a:ext uri="{FF2B5EF4-FFF2-40B4-BE49-F238E27FC236}">
                <a16:creationId xmlns:a16="http://schemas.microsoft.com/office/drawing/2014/main" id="{C0ED62F1-14A0-4FA4-8D2F-C0DA4735A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1" y="2895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1" name="Rectangle 185">
            <a:extLst>
              <a:ext uri="{FF2B5EF4-FFF2-40B4-BE49-F238E27FC236}">
                <a16:creationId xmlns:a16="http://schemas.microsoft.com/office/drawing/2014/main" id="{569335E1-7C00-41A3-8CB9-7D346B2BB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1" y="31242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2" name="Rectangle 185">
            <a:extLst>
              <a:ext uri="{FF2B5EF4-FFF2-40B4-BE49-F238E27FC236}">
                <a16:creationId xmlns:a16="http://schemas.microsoft.com/office/drawing/2014/main" id="{86ACCC24-0920-4F24-9BC7-A72E85F997F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10501" y="30099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3" name="Rectangle 185">
            <a:extLst>
              <a:ext uri="{FF2B5EF4-FFF2-40B4-BE49-F238E27FC236}">
                <a16:creationId xmlns:a16="http://schemas.microsoft.com/office/drawing/2014/main" id="{683CBAE7-FF19-410F-8A25-373ED89A665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81901" y="36957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4" name="Rectangle 185">
            <a:extLst>
              <a:ext uri="{FF2B5EF4-FFF2-40B4-BE49-F238E27FC236}">
                <a16:creationId xmlns:a16="http://schemas.microsoft.com/office/drawing/2014/main" id="{68066C4F-44CD-4851-95C1-54D29B2B8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1" y="33528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5" name="Rectangle 185">
            <a:extLst>
              <a:ext uri="{FF2B5EF4-FFF2-40B4-BE49-F238E27FC236}">
                <a16:creationId xmlns:a16="http://schemas.microsoft.com/office/drawing/2014/main" id="{2571005F-EA82-4A45-9835-AF6424F6D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1" y="40386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46" name="Rectangle 185">
            <a:extLst>
              <a:ext uri="{FF2B5EF4-FFF2-40B4-BE49-F238E27FC236}">
                <a16:creationId xmlns:a16="http://schemas.microsoft.com/office/drawing/2014/main" id="{7618B86E-54F5-454A-A61A-74B5D830FAF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10501" y="369570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20547" name="Conector de seta reta 174">
            <a:extLst>
              <a:ext uri="{FF2B5EF4-FFF2-40B4-BE49-F238E27FC236}">
                <a16:creationId xmlns:a16="http://schemas.microsoft.com/office/drawing/2014/main" id="{6840AF41-0D57-4A4F-BB3C-5BCA15D8773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334794" y="312340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ector reto 68">
            <a:extLst>
              <a:ext uri="{FF2B5EF4-FFF2-40B4-BE49-F238E27FC236}">
                <a16:creationId xmlns:a16="http://schemas.microsoft.com/office/drawing/2014/main" id="{C698DB2C-6E6B-41AB-9F00-CB8D882F2894}"/>
              </a:ext>
            </a:extLst>
          </p:cNvPr>
          <p:cNvCxnSpPr/>
          <p:nvPr/>
        </p:nvCxnSpPr>
        <p:spPr bwMode="auto">
          <a:xfrm rot="10800000">
            <a:off x="8153400" y="28956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Conector reto 69">
            <a:extLst>
              <a:ext uri="{FF2B5EF4-FFF2-40B4-BE49-F238E27FC236}">
                <a16:creationId xmlns:a16="http://schemas.microsoft.com/office/drawing/2014/main" id="{250D1F62-5392-478C-AB8A-00D57AEC9C6F}"/>
              </a:ext>
            </a:extLst>
          </p:cNvPr>
          <p:cNvCxnSpPr/>
          <p:nvPr/>
        </p:nvCxnSpPr>
        <p:spPr bwMode="auto">
          <a:xfrm rot="10800000">
            <a:off x="8153400" y="426720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8DF57DD2-1222-4937-BC99-AB77A17E961D}"/>
              </a:ext>
            </a:extLst>
          </p:cNvPr>
          <p:cNvSpPr txBox="1"/>
          <p:nvPr/>
        </p:nvSpPr>
        <p:spPr>
          <a:xfrm>
            <a:off x="8763000" y="3200401"/>
            <a:ext cx="369332" cy="8103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20551" name="Conector de seta reta 178">
            <a:extLst>
              <a:ext uri="{FF2B5EF4-FFF2-40B4-BE49-F238E27FC236}">
                <a16:creationId xmlns:a16="http://schemas.microsoft.com/office/drawing/2014/main" id="{C916645D-5817-41A7-AD39-D6F29DD0DAF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154194" y="3580606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Conector reto 72">
            <a:extLst>
              <a:ext uri="{FF2B5EF4-FFF2-40B4-BE49-F238E27FC236}">
                <a16:creationId xmlns:a16="http://schemas.microsoft.com/office/drawing/2014/main" id="{696E7474-EE26-45F0-A1E4-CEA6034B69BB}"/>
              </a:ext>
            </a:extLst>
          </p:cNvPr>
          <p:cNvCxnSpPr/>
          <p:nvPr/>
        </p:nvCxnSpPr>
        <p:spPr bwMode="auto">
          <a:xfrm rot="5400000">
            <a:off x="7810500" y="2552700"/>
            <a:ext cx="687388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1700B34D-0F1A-4C06-BCCF-AA07ACA9FA77}"/>
              </a:ext>
            </a:extLst>
          </p:cNvPr>
          <p:cNvCxnSpPr/>
          <p:nvPr/>
        </p:nvCxnSpPr>
        <p:spPr bwMode="auto">
          <a:xfrm rot="5400000">
            <a:off x="6438900" y="2552700"/>
            <a:ext cx="687388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54" name="Conector de seta reta 182">
            <a:extLst>
              <a:ext uri="{FF2B5EF4-FFF2-40B4-BE49-F238E27FC236}">
                <a16:creationId xmlns:a16="http://schemas.microsoft.com/office/drawing/2014/main" id="{6D0F797D-39AB-46C1-B05C-3B9E9E94F94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81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Conector reto 183">
            <a:extLst>
              <a:ext uri="{FF2B5EF4-FFF2-40B4-BE49-F238E27FC236}">
                <a16:creationId xmlns:a16="http://schemas.microsoft.com/office/drawing/2014/main" id="{39104DA8-A399-4CE3-B3EF-6D25861128D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86600" y="2667000"/>
            <a:ext cx="458788" cy="1588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cxnSp>
        <p:nvCxnSpPr>
          <p:cNvPr id="20556" name="Conector de seta reta 184">
            <a:extLst>
              <a:ext uri="{FF2B5EF4-FFF2-40B4-BE49-F238E27FC236}">
                <a16:creationId xmlns:a16="http://schemas.microsoft.com/office/drawing/2014/main" id="{2D6B77FB-4513-4920-9EE4-2667F6DAB8F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81800" y="2438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57" name="Conector de seta reta 188">
            <a:extLst>
              <a:ext uri="{FF2B5EF4-FFF2-40B4-BE49-F238E27FC236}">
                <a16:creationId xmlns:a16="http://schemas.microsoft.com/office/drawing/2014/main" id="{DDD52F4D-B9A5-479B-A717-08B20944DE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39000" y="43434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68E3B600-76DF-4C51-8485-33FA66650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495801"/>
            <a:ext cx="6096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37 cm</a:t>
            </a:r>
          </a:p>
        </p:txBody>
      </p:sp>
      <p:cxnSp>
        <p:nvCxnSpPr>
          <p:cNvPr id="20559" name="Conector de seta reta 182">
            <a:extLst>
              <a:ext uri="{FF2B5EF4-FFF2-40B4-BE49-F238E27FC236}">
                <a16:creationId xmlns:a16="http://schemas.microsoft.com/office/drawing/2014/main" id="{B1591350-18A0-4558-851B-046CA97EE0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CaixaDeTexto 131">
            <a:extLst>
              <a:ext uri="{FF2B5EF4-FFF2-40B4-BE49-F238E27FC236}">
                <a16:creationId xmlns:a16="http://schemas.microsoft.com/office/drawing/2014/main" id="{67E57C13-88C6-43B2-BE14-F1FA418F4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9050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sp>
        <p:nvSpPr>
          <p:cNvPr id="82" name="CaixaDeTexto 131">
            <a:extLst>
              <a:ext uri="{FF2B5EF4-FFF2-40B4-BE49-F238E27FC236}">
                <a16:creationId xmlns:a16="http://schemas.microsoft.com/office/drawing/2014/main" id="{213C75A1-0A65-42F6-A2D6-042800F33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60 cm</a:t>
            </a:r>
          </a:p>
        </p:txBody>
      </p:sp>
      <p:cxnSp>
        <p:nvCxnSpPr>
          <p:cNvPr id="20562" name="Conector de seta reta 184">
            <a:extLst>
              <a:ext uri="{FF2B5EF4-FFF2-40B4-BE49-F238E27FC236}">
                <a16:creationId xmlns:a16="http://schemas.microsoft.com/office/drawing/2014/main" id="{9351CA3F-20C1-4D07-9251-5F7A66AA8153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4953000" y="2438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CaixaDeTexto 141">
            <a:extLst>
              <a:ext uri="{FF2B5EF4-FFF2-40B4-BE49-F238E27FC236}">
                <a16:creationId xmlns:a16="http://schemas.microsoft.com/office/drawing/2014/main" id="{0A8F5888-98B3-43F2-B4E0-A8972831D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209800"/>
            <a:ext cx="609600" cy="27463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23 cm</a:t>
            </a:r>
          </a:p>
        </p:txBody>
      </p:sp>
      <p:cxnSp>
        <p:nvCxnSpPr>
          <p:cNvPr id="20564" name="Conector de seta reta 184">
            <a:extLst>
              <a:ext uri="{FF2B5EF4-FFF2-40B4-BE49-F238E27FC236}">
                <a16:creationId xmlns:a16="http://schemas.microsoft.com/office/drawing/2014/main" id="{4C7BE52E-1A05-427E-AE2A-11A6A850193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81800" y="2438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65" name="Conector de seta reta 182">
            <a:extLst>
              <a:ext uri="{FF2B5EF4-FFF2-40B4-BE49-F238E27FC236}">
                <a16:creationId xmlns:a16="http://schemas.microsoft.com/office/drawing/2014/main" id="{29B93FA9-2377-4C99-9F67-5407A0F3268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81800" y="22098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CaixaDeTexto 120">
            <a:extLst>
              <a:ext uri="{FF2B5EF4-FFF2-40B4-BE49-F238E27FC236}">
                <a16:creationId xmlns:a16="http://schemas.microsoft.com/office/drawing/2014/main" id="{BBCA5D95-0BD8-4111-95B8-27B8B953A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895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cxnSp>
        <p:nvCxnSpPr>
          <p:cNvPr id="20567" name="Conector de seta reta 174">
            <a:extLst>
              <a:ext uri="{FF2B5EF4-FFF2-40B4-BE49-F238E27FC236}">
                <a16:creationId xmlns:a16="http://schemas.microsoft.com/office/drawing/2014/main" id="{F7B93F66-ACC0-40C9-A64E-165A6422D20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477794" y="312340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78" name="Conector de seta reta 104">
            <a:extLst>
              <a:ext uri="{FF2B5EF4-FFF2-40B4-BE49-F238E27FC236}">
                <a16:creationId xmlns:a16="http://schemas.microsoft.com/office/drawing/2014/main" id="{A40EFB29-F90E-4BC0-9F64-FE93A30069A8}"/>
              </a:ext>
            </a:extLst>
          </p:cNvPr>
          <p:cNvCxnSpPr>
            <a:cxnSpLocks noChangeShapeType="1"/>
            <a:stCxn id="20576" idx="2"/>
          </p:cNvCxnSpPr>
          <p:nvPr/>
        </p:nvCxnSpPr>
        <p:spPr bwMode="auto">
          <a:xfrm rot="16200000" flipV="1">
            <a:off x="3886200" y="1676400"/>
            <a:ext cx="838200" cy="1905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79" name="Conector de seta reta 107">
            <a:extLst>
              <a:ext uri="{FF2B5EF4-FFF2-40B4-BE49-F238E27FC236}">
                <a16:creationId xmlns:a16="http://schemas.microsoft.com/office/drawing/2014/main" id="{93709445-6A00-4D72-AE13-6B0FD244E15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010400" y="2209800"/>
            <a:ext cx="18288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80" name="CaixaDeTexto 110">
            <a:extLst>
              <a:ext uri="{FF2B5EF4-FFF2-40B4-BE49-F238E27FC236}">
                <a16:creationId xmlns:a16="http://schemas.microsoft.com/office/drawing/2014/main" id="{2CF7464F-F59D-4145-BCD0-1D9F6E246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1905001"/>
            <a:ext cx="68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aseline="30000"/>
              <a:t>± 1</a:t>
            </a:r>
            <a:r>
              <a:rPr lang="pt-BR" altLang="pt-BR"/>
              <a:t>/</a:t>
            </a:r>
            <a:r>
              <a:rPr lang="pt-BR" altLang="pt-BR" baseline="-12000"/>
              <a:t>4  de tijolo</a:t>
            </a:r>
            <a:endParaRPr lang="pt-BR" altLang="pt-BR"/>
          </a:p>
        </p:txBody>
      </p:sp>
      <p:sp>
        <p:nvSpPr>
          <p:cNvPr id="20581" name="CaixaDeTexto 111">
            <a:extLst>
              <a:ext uri="{FF2B5EF4-FFF2-40B4-BE49-F238E27FC236}">
                <a16:creationId xmlns:a16="http://schemas.microsoft.com/office/drawing/2014/main" id="{6A066BBC-B304-4928-963C-443D0A567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905001"/>
            <a:ext cx="68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aseline="30000"/>
              <a:t>± 1</a:t>
            </a:r>
            <a:r>
              <a:rPr lang="pt-BR" altLang="pt-BR"/>
              <a:t>/</a:t>
            </a:r>
            <a:r>
              <a:rPr lang="pt-BR" altLang="pt-BR" baseline="-12000"/>
              <a:t>4  de tijolo</a:t>
            </a:r>
            <a:endParaRPr lang="pt-BR" altLang="pt-BR"/>
          </a:p>
        </p:txBody>
      </p:sp>
      <p:sp>
        <p:nvSpPr>
          <p:cNvPr id="2" name="Rectangle 185">
            <a:extLst>
              <a:ext uri="{FF2B5EF4-FFF2-40B4-BE49-F238E27FC236}">
                <a16:creationId xmlns:a16="http://schemas.microsoft.com/office/drawing/2014/main" id="{46BB03F5-B1AE-4852-8728-C2F12AE69A4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1306" y="3839771"/>
            <a:ext cx="430215" cy="2063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dirty="0"/>
          </a:p>
        </p:txBody>
      </p:sp>
      <p:sp>
        <p:nvSpPr>
          <p:cNvPr id="20568" name="Rectangle 185">
            <a:extLst>
              <a:ext uri="{FF2B5EF4-FFF2-40B4-BE49-F238E27FC236}">
                <a16:creationId xmlns:a16="http://schemas.microsoft.com/office/drawing/2014/main" id="{EA8293D7-34D1-4291-B52D-92AB580C056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6069" y="3818733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" name="Rectangle 185">
            <a:extLst>
              <a:ext uri="{FF2B5EF4-FFF2-40B4-BE49-F238E27FC236}">
                <a16:creationId xmlns:a16="http://schemas.microsoft.com/office/drawing/2014/main" id="{6EC8B369-3E63-4EF9-898F-F26D88D060C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0509" y="3360740"/>
            <a:ext cx="434184" cy="20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69" name="Rectangle 185">
            <a:extLst>
              <a:ext uri="{FF2B5EF4-FFF2-40B4-BE49-F238E27FC236}">
                <a16:creationId xmlns:a16="http://schemas.microsoft.com/office/drawing/2014/main" id="{4D357B84-9AF0-4223-B0E7-6EE2326D59E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06069" y="3361534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" name="Rectangle 185">
            <a:extLst>
              <a:ext uri="{FF2B5EF4-FFF2-40B4-BE49-F238E27FC236}">
                <a16:creationId xmlns:a16="http://schemas.microsoft.com/office/drawing/2014/main" id="{280F6DB4-35ED-4276-B42D-D06BA282CBB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232397" y="2985286"/>
            <a:ext cx="430213" cy="20199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1" name="Rectangle 185">
            <a:extLst>
              <a:ext uri="{FF2B5EF4-FFF2-40B4-BE49-F238E27FC236}">
                <a16:creationId xmlns:a16="http://schemas.microsoft.com/office/drawing/2014/main" id="{F3073454-B9B7-49FA-8B33-26FDFDF88FC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2672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" name="Rectangle 185">
            <a:extLst>
              <a:ext uri="{FF2B5EF4-FFF2-40B4-BE49-F238E27FC236}">
                <a16:creationId xmlns:a16="http://schemas.microsoft.com/office/drawing/2014/main" id="{003AFF30-9B7D-4F77-9DAF-43EC633CC4D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01019" y="2983697"/>
            <a:ext cx="430213" cy="20358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0" name="Rectangle 185">
            <a:extLst>
              <a:ext uri="{FF2B5EF4-FFF2-40B4-BE49-F238E27FC236}">
                <a16:creationId xmlns:a16="http://schemas.microsoft.com/office/drawing/2014/main" id="{F0E0AD91-E620-4F10-B295-52981BA3E81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244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" name="Rectangle 185">
            <a:extLst>
              <a:ext uri="{FF2B5EF4-FFF2-40B4-BE49-F238E27FC236}">
                <a16:creationId xmlns:a16="http://schemas.microsoft.com/office/drawing/2014/main" id="{B491D522-78AE-4061-88DC-3EB77AFD1B6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79220" y="2987038"/>
            <a:ext cx="152400" cy="2027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6" name="Rectangle 185">
            <a:extLst>
              <a:ext uri="{FF2B5EF4-FFF2-40B4-BE49-F238E27FC236}">
                <a16:creationId xmlns:a16="http://schemas.microsoft.com/office/drawing/2014/main" id="{28C7DF12-B132-4EDC-996A-C2A645B2626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81600" y="3048000"/>
            <a:ext cx="152400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" name="Rectangle 185">
            <a:extLst>
              <a:ext uri="{FF2B5EF4-FFF2-40B4-BE49-F238E27FC236}">
                <a16:creationId xmlns:a16="http://schemas.microsoft.com/office/drawing/2014/main" id="{8009D2D4-2366-4CDD-A38B-C5A823067FC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696199" y="3841585"/>
            <a:ext cx="430215" cy="2063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5" name="Rectangle 185">
            <a:extLst>
              <a:ext uri="{FF2B5EF4-FFF2-40B4-BE49-F238E27FC236}">
                <a16:creationId xmlns:a16="http://schemas.microsoft.com/office/drawing/2014/main" id="{ACB02DF7-6DC0-42E1-9227-E23714AFDF6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687470" y="3818732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" name="Rectangle 185">
            <a:extLst>
              <a:ext uri="{FF2B5EF4-FFF2-40B4-BE49-F238E27FC236}">
                <a16:creationId xmlns:a16="http://schemas.microsoft.com/office/drawing/2014/main" id="{CA3A7164-E37D-4A17-B4B9-083C296F0EC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687467" y="3363914"/>
            <a:ext cx="430215" cy="2063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3" name="Rectangle 185">
            <a:extLst>
              <a:ext uri="{FF2B5EF4-FFF2-40B4-BE49-F238E27FC236}">
                <a16:creationId xmlns:a16="http://schemas.microsoft.com/office/drawing/2014/main" id="{A6820507-B895-4117-9AD6-616E3824196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687470" y="3361532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" name="Rectangle 185">
            <a:extLst>
              <a:ext uri="{FF2B5EF4-FFF2-40B4-BE49-F238E27FC236}">
                <a16:creationId xmlns:a16="http://schemas.microsoft.com/office/drawing/2014/main" id="{609A9742-A529-47D7-952A-5C5F15E0CD3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84281" y="2986610"/>
            <a:ext cx="430213" cy="2055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4" name="Rectangle 185">
            <a:extLst>
              <a:ext uri="{FF2B5EF4-FFF2-40B4-BE49-F238E27FC236}">
                <a16:creationId xmlns:a16="http://schemas.microsoft.com/office/drawing/2014/main" id="{490A4064-D24B-4B9E-BA48-F27D38B50BA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43801" y="3048000"/>
            <a:ext cx="430213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" name="Rectangle 185">
            <a:extLst>
              <a:ext uri="{FF2B5EF4-FFF2-40B4-BE49-F238E27FC236}">
                <a16:creationId xmlns:a16="http://schemas.microsoft.com/office/drawing/2014/main" id="{2F36AE18-508B-4E9B-9F8C-11D3EFB0E59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142162" y="2985286"/>
            <a:ext cx="395288" cy="201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2" name="Rectangle 185">
            <a:extLst>
              <a:ext uri="{FF2B5EF4-FFF2-40B4-BE49-F238E27FC236}">
                <a16:creationId xmlns:a16="http://schemas.microsoft.com/office/drawing/2014/main" id="{54F3ADA4-CAF7-4E95-8422-0CB5FFC1451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121525" y="3048000"/>
            <a:ext cx="395288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" name="Rectangle 185">
            <a:extLst>
              <a:ext uri="{FF2B5EF4-FFF2-40B4-BE49-F238E27FC236}">
                <a16:creationId xmlns:a16="http://schemas.microsoft.com/office/drawing/2014/main" id="{487A2F14-1DEE-47AF-BFA2-15F5BE0542D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934200" y="2990852"/>
            <a:ext cx="152400" cy="20400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577" name="Rectangle 185">
            <a:extLst>
              <a:ext uri="{FF2B5EF4-FFF2-40B4-BE49-F238E27FC236}">
                <a16:creationId xmlns:a16="http://schemas.microsoft.com/office/drawing/2014/main" id="{EF383D38-5FEC-4E7A-B0C5-904F4431F53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934200" y="3048000"/>
            <a:ext cx="152400" cy="1079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0" name="CaixaDeTexto 109">
            <a:extLst>
              <a:ext uri="{FF2B5EF4-FFF2-40B4-BE49-F238E27FC236}">
                <a16:creationId xmlns:a16="http://schemas.microsoft.com/office/drawing/2014/main" id="{E21D1DD6-DA2D-4AF7-A5C7-9285FD30EAE7}"/>
              </a:ext>
            </a:extLst>
          </p:cNvPr>
          <p:cNvSpPr txBox="1"/>
          <p:nvPr/>
        </p:nvSpPr>
        <p:spPr>
          <a:xfrm>
            <a:off x="3046863" y="609556"/>
            <a:ext cx="6093724" cy="732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pt-BR" altLang="pt-BR" sz="2000" dirty="0">
                <a:latin typeface="Arial Black" panose="020B0A04020102020204" pitchFamily="34" charset="0"/>
              </a:rPr>
              <a:t>5ª Parte</a:t>
            </a:r>
          </a:p>
          <a:p>
            <a:pPr algn="ctr" eaLnBrk="1" hangingPunct="1">
              <a:spcBef>
                <a:spcPct val="20000"/>
              </a:spcBef>
            </a:pPr>
            <a:r>
              <a:rPr lang="pt-BR" altLang="pt-BR" sz="1800" dirty="0">
                <a:latin typeface="Arial Black" panose="020B0A04020102020204" pitchFamily="34" charset="0"/>
              </a:rPr>
              <a:t>1ª Fiada de tijolos (parede espelho)</a:t>
            </a:r>
          </a:p>
        </p:txBody>
      </p:sp>
      <p:pic>
        <p:nvPicPr>
          <p:cNvPr id="111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BE7F24B2-614D-4019-9491-D5D2B686FA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-693" r="13559" b="57267"/>
          <a:stretch/>
        </p:blipFill>
        <p:spPr bwMode="auto">
          <a:xfrm>
            <a:off x="609601" y="714044"/>
            <a:ext cx="2472828" cy="18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dentidade Visual do Câmpus Votuporanga do IFSP - Instituto ...">
            <a:extLst>
              <a:ext uri="{FF2B5EF4-FFF2-40B4-BE49-F238E27FC236}">
                <a16:creationId xmlns:a16="http://schemas.microsoft.com/office/drawing/2014/main" id="{A8FDFBDC-B630-4736-892B-C8FF97D095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-693" r="13559" b="57267"/>
          <a:stretch/>
        </p:blipFill>
        <p:spPr bwMode="auto">
          <a:xfrm>
            <a:off x="609601" y="714044"/>
            <a:ext cx="2472828" cy="18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Line 64">
            <a:extLst>
              <a:ext uri="{FF2B5EF4-FFF2-40B4-BE49-F238E27FC236}">
                <a16:creationId xmlns:a16="http://schemas.microsoft.com/office/drawing/2014/main" id="{8CB902A3-DC2F-4DC5-914B-316E11BB55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30525" y="3498915"/>
            <a:ext cx="35027" cy="28195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" name="Line 65">
            <a:extLst>
              <a:ext uri="{FF2B5EF4-FFF2-40B4-BE49-F238E27FC236}">
                <a16:creationId xmlns:a16="http://schemas.microsoft.com/office/drawing/2014/main" id="{BBC35B44-7E8C-4B73-B938-B4D1D3CE0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9243" y="590242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7052ED60-1C90-45B8-91FD-3162BE1BA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6644" y="56738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5D55BA2B-D189-46AA-9BBD-08C45511F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844" y="56738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A6D03AC6-3677-4136-95ED-914FD5B42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444" y="56738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DF608161-2DA1-4114-8F42-C691407A6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044" y="56738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5DB4DE65-E58F-4360-97EF-12E61C39E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2244" y="56738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" name="Rectangle 71">
            <a:extLst>
              <a:ext uri="{FF2B5EF4-FFF2-40B4-BE49-F238E27FC236}">
                <a16:creationId xmlns:a16="http://schemas.microsoft.com/office/drawing/2014/main" id="{D8D7B819-33F4-4D07-B1D7-9DDC14F17EA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255344" y="53309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" name="Rectangle 72">
            <a:extLst>
              <a:ext uri="{FF2B5EF4-FFF2-40B4-BE49-F238E27FC236}">
                <a16:creationId xmlns:a16="http://schemas.microsoft.com/office/drawing/2014/main" id="{C33D61B4-0B44-442D-B459-FBF6F9DBEC3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97944" y="53309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" name="Rectangle 73">
            <a:extLst>
              <a:ext uri="{FF2B5EF4-FFF2-40B4-BE49-F238E27FC236}">
                <a16:creationId xmlns:a16="http://schemas.microsoft.com/office/drawing/2014/main" id="{08DAA0CB-521C-49AF-9A4E-D8F4E693C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2244" y="498802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3" name="Rectangle 74">
            <a:extLst>
              <a:ext uri="{FF2B5EF4-FFF2-40B4-BE49-F238E27FC236}">
                <a16:creationId xmlns:a16="http://schemas.microsoft.com/office/drawing/2014/main" id="{40C733D6-C5E8-4FBD-AE0F-6484967E5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9644" y="4988020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" name="Rectangle 85">
            <a:extLst>
              <a:ext uri="{FF2B5EF4-FFF2-40B4-BE49-F238E27FC236}">
                <a16:creationId xmlns:a16="http://schemas.microsoft.com/office/drawing/2014/main" id="{EC424C09-CE94-44E3-8C1C-6C2254FD3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175" y="495917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15" name="Rectangle 97">
            <a:extLst>
              <a:ext uri="{FF2B5EF4-FFF2-40B4-BE49-F238E27FC236}">
                <a16:creationId xmlns:a16="http://schemas.microsoft.com/office/drawing/2014/main" id="{E6B8A10F-3524-4C59-9B33-EB70A12967D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96504" y="3997421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6" name="Rectangle 98">
            <a:extLst>
              <a:ext uri="{FF2B5EF4-FFF2-40B4-BE49-F238E27FC236}">
                <a16:creationId xmlns:a16="http://schemas.microsoft.com/office/drawing/2014/main" id="{7102EE61-EBD5-4C03-8792-50ADB971428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231406" y="4120452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7" name="Line 100">
            <a:extLst>
              <a:ext uri="{FF2B5EF4-FFF2-40B4-BE49-F238E27FC236}">
                <a16:creationId xmlns:a16="http://schemas.microsoft.com/office/drawing/2014/main" id="{300C6854-265F-4AC7-BDC2-6A0161B4C5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69243" y="399742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8" name="Rectangle 103">
            <a:extLst>
              <a:ext uri="{FF2B5EF4-FFF2-40B4-BE49-F238E27FC236}">
                <a16:creationId xmlns:a16="http://schemas.microsoft.com/office/drawing/2014/main" id="{9E4FE201-DA18-4F1E-8358-08DA014077B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40844" y="39974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9" name="Rectangle 105">
            <a:extLst>
              <a:ext uri="{FF2B5EF4-FFF2-40B4-BE49-F238E27FC236}">
                <a16:creationId xmlns:a16="http://schemas.microsoft.com/office/drawing/2014/main" id="{135E5F8E-7D82-4BC0-8886-11D372EA62A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962875" y="3997422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0" name="Text Box 107">
            <a:extLst>
              <a:ext uri="{FF2B5EF4-FFF2-40B4-BE49-F238E27FC236}">
                <a16:creationId xmlns:a16="http://schemas.microsoft.com/office/drawing/2014/main" id="{046F5017-9A05-4727-B3DD-60DCA348CAFE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5235888" y="3546571"/>
            <a:ext cx="40011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21" name="Rectangle 114">
            <a:extLst>
              <a:ext uri="{FF2B5EF4-FFF2-40B4-BE49-F238E27FC236}">
                <a16:creationId xmlns:a16="http://schemas.microsoft.com/office/drawing/2014/main" id="{6CDE0A66-01A7-4747-9011-B747FE1A90A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02674" y="3997421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2" name="Rectangle 115">
            <a:extLst>
              <a:ext uri="{FF2B5EF4-FFF2-40B4-BE49-F238E27FC236}">
                <a16:creationId xmlns:a16="http://schemas.microsoft.com/office/drawing/2014/main" id="{82C2C992-5D44-406A-9247-090D6F0B402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312245" y="3997420"/>
            <a:ext cx="201613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3" name="Rectangle 116">
            <a:extLst>
              <a:ext uri="{FF2B5EF4-FFF2-40B4-BE49-F238E27FC236}">
                <a16:creationId xmlns:a16="http://schemas.microsoft.com/office/drawing/2014/main" id="{393DE6B5-C80D-4F78-A5B5-B1C6E65A869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8449812" y="3993452"/>
            <a:ext cx="201613" cy="209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4" name="Line 127">
            <a:extLst>
              <a:ext uri="{FF2B5EF4-FFF2-40B4-BE49-F238E27FC236}">
                <a16:creationId xmlns:a16="http://schemas.microsoft.com/office/drawing/2014/main" id="{2847B84B-F2BD-4F26-88FC-064102EB7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9243" y="498802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Rectangle 128">
            <a:extLst>
              <a:ext uri="{FF2B5EF4-FFF2-40B4-BE49-F238E27FC236}">
                <a16:creationId xmlns:a16="http://schemas.microsoft.com/office/drawing/2014/main" id="{7F07A138-E966-40E4-B933-9C1DB4094A2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244706" y="4653852"/>
            <a:ext cx="447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26" name="Conector reto 79">
            <a:extLst>
              <a:ext uri="{FF2B5EF4-FFF2-40B4-BE49-F238E27FC236}">
                <a16:creationId xmlns:a16="http://schemas.microsoft.com/office/drawing/2014/main" id="{77DBEFA8-3A67-4AC5-834D-26EA2C6C7D0F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978743" y="4187920"/>
            <a:ext cx="990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Rectangle 68">
            <a:extLst>
              <a:ext uri="{FF2B5EF4-FFF2-40B4-BE49-F238E27FC236}">
                <a16:creationId xmlns:a16="http://schemas.microsoft.com/office/drawing/2014/main" id="{0DB557A4-954C-4F70-ADF2-A268CCFD49B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169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8" name="Rectangle 185">
            <a:extLst>
              <a:ext uri="{FF2B5EF4-FFF2-40B4-BE49-F238E27FC236}">
                <a16:creationId xmlns:a16="http://schemas.microsoft.com/office/drawing/2014/main" id="{28742246-7CA8-4A80-9C22-B2A7474DD1F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883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29" name="Rectangle 185">
            <a:extLst>
              <a:ext uri="{FF2B5EF4-FFF2-40B4-BE49-F238E27FC236}">
                <a16:creationId xmlns:a16="http://schemas.microsoft.com/office/drawing/2014/main" id="{D981EF47-929B-4A92-BDEB-68037239A61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5027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0" name="Rectangle 185">
            <a:extLst>
              <a:ext uri="{FF2B5EF4-FFF2-40B4-BE49-F238E27FC236}">
                <a16:creationId xmlns:a16="http://schemas.microsoft.com/office/drawing/2014/main" id="{8EC4128E-47AD-49D1-9741-295F6F59C33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455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1" name="Rectangle 185">
            <a:extLst>
              <a:ext uri="{FF2B5EF4-FFF2-40B4-BE49-F238E27FC236}">
                <a16:creationId xmlns:a16="http://schemas.microsoft.com/office/drawing/2014/main" id="{A17E2F2A-4F17-46CF-A65A-DFF65972E68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2741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2" name="Rectangle 185">
            <a:extLst>
              <a:ext uri="{FF2B5EF4-FFF2-40B4-BE49-F238E27FC236}">
                <a16:creationId xmlns:a16="http://schemas.microsoft.com/office/drawing/2014/main" id="{943547E9-493B-4709-9781-ABF0FC161E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597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3" name="Rectangle 185">
            <a:extLst>
              <a:ext uri="{FF2B5EF4-FFF2-40B4-BE49-F238E27FC236}">
                <a16:creationId xmlns:a16="http://schemas.microsoft.com/office/drawing/2014/main" id="{85404962-2007-4CD1-98BE-690D24801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044" y="55214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4" name="Rectangle 185">
            <a:extLst>
              <a:ext uri="{FF2B5EF4-FFF2-40B4-BE49-F238E27FC236}">
                <a16:creationId xmlns:a16="http://schemas.microsoft.com/office/drawing/2014/main" id="{99ECD465-A1CF-4F07-8510-9E4C871E502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474044" y="50642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5" name="Rectangle 185">
            <a:extLst>
              <a:ext uri="{FF2B5EF4-FFF2-40B4-BE49-F238E27FC236}">
                <a16:creationId xmlns:a16="http://schemas.microsoft.com/office/drawing/2014/main" id="{6DA12C5A-A9A2-45D8-BCAF-B4B35941D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044" y="52928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36" name="Rectangle 185">
            <a:extLst>
              <a:ext uri="{FF2B5EF4-FFF2-40B4-BE49-F238E27FC236}">
                <a16:creationId xmlns:a16="http://schemas.microsoft.com/office/drawing/2014/main" id="{C5FA223A-7B2A-417A-9572-53A792E86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4044" y="48356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37" name="Conector de seta reta 105">
            <a:extLst>
              <a:ext uri="{FF2B5EF4-FFF2-40B4-BE49-F238E27FC236}">
                <a16:creationId xmlns:a16="http://schemas.microsoft.com/office/drawing/2014/main" id="{86C2B361-F9C4-4CA5-872D-8F8361BB68C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94037" y="460622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E943C3DB-CF20-46E9-926F-5343C2F53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5643" y="4378420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sp>
        <p:nvSpPr>
          <p:cNvPr id="39" name="Rectangle 185">
            <a:extLst>
              <a:ext uri="{FF2B5EF4-FFF2-40B4-BE49-F238E27FC236}">
                <a16:creationId xmlns:a16="http://schemas.microsoft.com/office/drawing/2014/main" id="{7DAC49DE-0823-4348-9E41-4E9B25BED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044" y="43784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0" name="Rectangle 185">
            <a:extLst>
              <a:ext uri="{FF2B5EF4-FFF2-40B4-BE49-F238E27FC236}">
                <a16:creationId xmlns:a16="http://schemas.microsoft.com/office/drawing/2014/main" id="{24F1F333-D296-44FF-BCB0-87B9A4C4D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044" y="46070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1" name="Rectangle 185">
            <a:extLst>
              <a:ext uri="{FF2B5EF4-FFF2-40B4-BE49-F238E27FC236}">
                <a16:creationId xmlns:a16="http://schemas.microsoft.com/office/drawing/2014/main" id="{8F4E183C-C6D1-4072-895E-1ADF84FFFF8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4839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2" name="Rectangle 185">
            <a:extLst>
              <a:ext uri="{FF2B5EF4-FFF2-40B4-BE49-F238E27FC236}">
                <a16:creationId xmlns:a16="http://schemas.microsoft.com/office/drawing/2014/main" id="{9E72DEB8-92C8-4938-AAFC-DADDF1339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844" y="43784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3" name="Rectangle 185">
            <a:extLst>
              <a:ext uri="{FF2B5EF4-FFF2-40B4-BE49-F238E27FC236}">
                <a16:creationId xmlns:a16="http://schemas.microsoft.com/office/drawing/2014/main" id="{85C3BD07-94FB-46BB-B9FD-2ED267FED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844" y="46070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4" name="Rectangle 185">
            <a:extLst>
              <a:ext uri="{FF2B5EF4-FFF2-40B4-BE49-F238E27FC236}">
                <a16:creationId xmlns:a16="http://schemas.microsoft.com/office/drawing/2014/main" id="{6733BCA8-9C1D-4B47-B9DF-B13B9C72DAF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69744" y="44927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5" name="Rectangle 185">
            <a:extLst>
              <a:ext uri="{FF2B5EF4-FFF2-40B4-BE49-F238E27FC236}">
                <a16:creationId xmlns:a16="http://schemas.microsoft.com/office/drawing/2014/main" id="{E81A90E7-A14B-41C8-9453-85AFCE4D8D6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941144" y="51785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6" name="Rectangle 185">
            <a:extLst>
              <a:ext uri="{FF2B5EF4-FFF2-40B4-BE49-F238E27FC236}">
                <a16:creationId xmlns:a16="http://schemas.microsoft.com/office/drawing/2014/main" id="{4F6E8BBE-CC9A-4712-81FF-E50ADC5CA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5444" y="48356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7" name="Rectangle 185">
            <a:extLst>
              <a:ext uri="{FF2B5EF4-FFF2-40B4-BE49-F238E27FC236}">
                <a16:creationId xmlns:a16="http://schemas.microsoft.com/office/drawing/2014/main" id="{FC099EA1-4EF9-4AA5-A4EB-1BE5F9C06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5444" y="55214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48" name="Rectangle 185">
            <a:extLst>
              <a:ext uri="{FF2B5EF4-FFF2-40B4-BE49-F238E27FC236}">
                <a16:creationId xmlns:a16="http://schemas.microsoft.com/office/drawing/2014/main" id="{131AA2D0-4078-4811-B155-FA5F599A50D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75142" y="5178521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49" name="Conector de seta reta 174">
            <a:extLst>
              <a:ext uri="{FF2B5EF4-FFF2-40B4-BE49-F238E27FC236}">
                <a16:creationId xmlns:a16="http://schemas.microsoft.com/office/drawing/2014/main" id="{385FFC52-FDFF-4BF7-B074-102D390D302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94037" y="460622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CD2CC01E-A8D0-4E72-AD3A-6FE2418D7C68}"/>
              </a:ext>
            </a:extLst>
          </p:cNvPr>
          <p:cNvCxnSpPr/>
          <p:nvPr/>
        </p:nvCxnSpPr>
        <p:spPr bwMode="auto">
          <a:xfrm rot="10800000">
            <a:off x="9512643" y="437842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Conector reto 50">
            <a:extLst>
              <a:ext uri="{FF2B5EF4-FFF2-40B4-BE49-F238E27FC236}">
                <a16:creationId xmlns:a16="http://schemas.microsoft.com/office/drawing/2014/main" id="{F2C00196-49CE-4D83-A4F6-D88022ECD850}"/>
              </a:ext>
            </a:extLst>
          </p:cNvPr>
          <p:cNvCxnSpPr/>
          <p:nvPr/>
        </p:nvCxnSpPr>
        <p:spPr bwMode="auto">
          <a:xfrm rot="10800000">
            <a:off x="9512643" y="5750020"/>
            <a:ext cx="685800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556EF3BB-65CD-4C4F-962D-C4060C65553D}"/>
              </a:ext>
            </a:extLst>
          </p:cNvPr>
          <p:cNvCxnSpPr/>
          <p:nvPr/>
        </p:nvCxnSpPr>
        <p:spPr bwMode="auto">
          <a:xfrm rot="5400000">
            <a:off x="9169743" y="4035520"/>
            <a:ext cx="687388" cy="1588"/>
          </a:xfrm>
          <a:prstGeom prst="line">
            <a:avLst/>
          </a:prstGeom>
          <a:solidFill>
            <a:srgbClr val="FF6600"/>
          </a:solidFill>
          <a:ln w="31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Conector reto 183">
            <a:extLst>
              <a:ext uri="{FF2B5EF4-FFF2-40B4-BE49-F238E27FC236}">
                <a16:creationId xmlns:a16="http://schemas.microsoft.com/office/drawing/2014/main" id="{E1E666A1-C7F6-4763-95BC-963E12DB16A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445843" y="4149820"/>
            <a:ext cx="458788" cy="1588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54" name="CaixaDeTexto 120">
            <a:extLst>
              <a:ext uri="{FF2B5EF4-FFF2-40B4-BE49-F238E27FC236}">
                <a16:creationId xmlns:a16="http://schemas.microsoft.com/office/drawing/2014/main" id="{92E0282B-FAEC-4FB2-9216-70D81C92F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7643" y="4378420"/>
            <a:ext cx="457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dirty="0">
                <a:latin typeface="Arial" charset="0"/>
              </a:rPr>
              <a:t>19 cm</a:t>
            </a:r>
          </a:p>
        </p:txBody>
      </p:sp>
      <p:cxnSp>
        <p:nvCxnSpPr>
          <p:cNvPr id="55" name="Conector de seta reta 174">
            <a:extLst>
              <a:ext uri="{FF2B5EF4-FFF2-40B4-BE49-F238E27FC236}">
                <a16:creationId xmlns:a16="http://schemas.microsoft.com/office/drawing/2014/main" id="{59E9C867-5229-4E33-9725-83C4CDA07E1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837037" y="4606226"/>
            <a:ext cx="457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stealth" w="sm" len="lg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Rectangle 185">
            <a:extLst>
              <a:ext uri="{FF2B5EF4-FFF2-40B4-BE49-F238E27FC236}">
                <a16:creationId xmlns:a16="http://schemas.microsoft.com/office/drawing/2014/main" id="{37F0B53D-5116-4F2D-BABE-9E84BD25D4F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60549" y="5322591"/>
            <a:ext cx="430215" cy="20637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7" name="Rectangle 185">
            <a:extLst>
              <a:ext uri="{FF2B5EF4-FFF2-40B4-BE49-F238E27FC236}">
                <a16:creationId xmlns:a16="http://schemas.microsoft.com/office/drawing/2014/main" id="{492573AC-279C-4B18-8C74-48E0AC88780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59752" y="4843560"/>
            <a:ext cx="434184" cy="208750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8" name="Rectangle 185">
            <a:extLst>
              <a:ext uri="{FF2B5EF4-FFF2-40B4-BE49-F238E27FC236}">
                <a16:creationId xmlns:a16="http://schemas.microsoft.com/office/drawing/2014/main" id="{7925CE09-46FB-4C48-9789-A0C95CC3AA7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060262" y="4466517"/>
            <a:ext cx="430213" cy="203581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59" name="Rectangle 185">
            <a:extLst>
              <a:ext uri="{FF2B5EF4-FFF2-40B4-BE49-F238E27FC236}">
                <a16:creationId xmlns:a16="http://schemas.microsoft.com/office/drawing/2014/main" id="{5827F442-0877-48B6-960D-F77D30F2C64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53278" y="4468106"/>
            <a:ext cx="430213" cy="20199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0" name="Rectangle 185">
            <a:extLst>
              <a:ext uri="{FF2B5EF4-FFF2-40B4-BE49-F238E27FC236}">
                <a16:creationId xmlns:a16="http://schemas.microsoft.com/office/drawing/2014/main" id="{2D410C97-6AC1-469F-8D83-E4B9D570CF2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501405" y="4468106"/>
            <a:ext cx="395288" cy="201992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1" name="Rectangle 185">
            <a:extLst>
              <a:ext uri="{FF2B5EF4-FFF2-40B4-BE49-F238E27FC236}">
                <a16:creationId xmlns:a16="http://schemas.microsoft.com/office/drawing/2014/main" id="{A5CC2550-E604-4C7D-A99F-13DFAC2DEA2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957172" y="4469430"/>
            <a:ext cx="430213" cy="20559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2" name="Rectangle 185">
            <a:extLst>
              <a:ext uri="{FF2B5EF4-FFF2-40B4-BE49-F238E27FC236}">
                <a16:creationId xmlns:a16="http://schemas.microsoft.com/office/drawing/2014/main" id="{772B8C44-CF70-4A30-B22F-95224ABCA61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40843" y="4467312"/>
            <a:ext cx="152400" cy="202787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3" name="Rectangle 185">
            <a:extLst>
              <a:ext uri="{FF2B5EF4-FFF2-40B4-BE49-F238E27FC236}">
                <a16:creationId xmlns:a16="http://schemas.microsoft.com/office/drawing/2014/main" id="{65104DE8-E765-4BFF-8369-AE74B8E034E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293443" y="4466518"/>
            <a:ext cx="152400" cy="204009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4" name="Rectangle 185">
            <a:extLst>
              <a:ext uri="{FF2B5EF4-FFF2-40B4-BE49-F238E27FC236}">
                <a16:creationId xmlns:a16="http://schemas.microsoft.com/office/drawing/2014/main" id="{A53A93ED-E626-4241-BAB9-B38F9E3035D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055442" y="5324405"/>
            <a:ext cx="430215" cy="20637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5" name="Rectangle 185">
            <a:extLst>
              <a:ext uri="{FF2B5EF4-FFF2-40B4-BE49-F238E27FC236}">
                <a16:creationId xmlns:a16="http://schemas.microsoft.com/office/drawing/2014/main" id="{82333BF5-07CE-460E-BC9D-D617E2591F5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046710" y="4846734"/>
            <a:ext cx="430215" cy="206373"/>
          </a:xfrm>
          <a:prstGeom prst="rect">
            <a:avLst/>
          </a:prstGeom>
          <a:solidFill>
            <a:srgbClr val="F6640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6" name="Text Box 107">
            <a:extLst>
              <a:ext uri="{FF2B5EF4-FFF2-40B4-BE49-F238E27FC236}">
                <a16:creationId xmlns:a16="http://schemas.microsoft.com/office/drawing/2014/main" id="{345C70D1-12F9-45D2-8FD1-29C2DE17766D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V="1">
            <a:off x="5864395" y="3958540"/>
            <a:ext cx="40011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400"/>
          </a:p>
        </p:txBody>
      </p:sp>
      <p:sp>
        <p:nvSpPr>
          <p:cNvPr id="67" name="CaixaDeTexto 131">
            <a:extLst>
              <a:ext uri="{FF2B5EF4-FFF2-40B4-BE49-F238E27FC236}">
                <a16:creationId xmlns:a16="http://schemas.microsoft.com/office/drawing/2014/main" id="{E29FA35A-37E5-4890-A7F5-5B524385B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7690" y="3718316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68" name="Rectangle 68">
            <a:extLst>
              <a:ext uri="{FF2B5EF4-FFF2-40B4-BE49-F238E27FC236}">
                <a16:creationId xmlns:a16="http://schemas.microsoft.com/office/drawing/2014/main" id="{89E5CA75-1BF9-4020-AC6C-51E39E4838F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938643" y="3651778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69" name="Rectangle 185">
            <a:extLst>
              <a:ext uri="{FF2B5EF4-FFF2-40B4-BE49-F238E27FC236}">
                <a16:creationId xmlns:a16="http://schemas.microsoft.com/office/drawing/2014/main" id="{C7EAF71F-1A59-4366-8A19-CA378A5E555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10043" y="3651778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0" name="Rectangle 185">
            <a:extLst>
              <a:ext uri="{FF2B5EF4-FFF2-40B4-BE49-F238E27FC236}">
                <a16:creationId xmlns:a16="http://schemas.microsoft.com/office/drawing/2014/main" id="{DE16CBD2-0F2C-40BB-BB3B-4810BBF529F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24443" y="3651779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1" name="Rectangle 185">
            <a:extLst>
              <a:ext uri="{FF2B5EF4-FFF2-40B4-BE49-F238E27FC236}">
                <a16:creationId xmlns:a16="http://schemas.microsoft.com/office/drawing/2014/main" id="{7CDEFE8A-B940-4929-BA28-584C6A064A1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67243" y="3651779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2" name="Rectangle 185">
            <a:extLst>
              <a:ext uri="{FF2B5EF4-FFF2-40B4-BE49-F238E27FC236}">
                <a16:creationId xmlns:a16="http://schemas.microsoft.com/office/drawing/2014/main" id="{24E423B5-9F1D-42B9-9304-14A3632F90E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95843" y="3651779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3" name="Rectangle 185">
            <a:extLst>
              <a:ext uri="{FF2B5EF4-FFF2-40B4-BE49-F238E27FC236}">
                <a16:creationId xmlns:a16="http://schemas.microsoft.com/office/drawing/2014/main" id="{4233175C-12CE-4156-9AC4-6DE89E41886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81443" y="3651778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14B033C3-DB7E-434D-8895-34C85B2EE397}"/>
              </a:ext>
            </a:extLst>
          </p:cNvPr>
          <p:cNvCxnSpPr>
            <a:cxnSpLocks/>
          </p:cNvCxnSpPr>
          <p:nvPr/>
        </p:nvCxnSpPr>
        <p:spPr>
          <a:xfrm flipV="1">
            <a:off x="7738818" y="3938099"/>
            <a:ext cx="2195617" cy="128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to 74">
            <a:extLst>
              <a:ext uri="{FF2B5EF4-FFF2-40B4-BE49-F238E27FC236}">
                <a16:creationId xmlns:a16="http://schemas.microsoft.com/office/drawing/2014/main" id="{82DD416F-AC76-46B9-B333-0F3D163E9E17}"/>
              </a:ext>
            </a:extLst>
          </p:cNvPr>
          <p:cNvCxnSpPr>
            <a:cxnSpLocks/>
          </p:cNvCxnSpPr>
          <p:nvPr/>
        </p:nvCxnSpPr>
        <p:spPr>
          <a:xfrm>
            <a:off x="8139122" y="3902546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85">
            <a:extLst>
              <a:ext uri="{FF2B5EF4-FFF2-40B4-BE49-F238E27FC236}">
                <a16:creationId xmlns:a16="http://schemas.microsoft.com/office/drawing/2014/main" id="{BC4092B5-720F-4DFF-B5BA-10D048A0D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019" y="364666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7" name="Rectangle 185">
            <a:extLst>
              <a:ext uri="{FF2B5EF4-FFF2-40B4-BE49-F238E27FC236}">
                <a16:creationId xmlns:a16="http://schemas.microsoft.com/office/drawing/2014/main" id="{BAB6FE1F-BE59-4F95-836B-0024D79DFA5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05642" y="3651784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8" name="Rectangle 185">
            <a:extLst>
              <a:ext uri="{FF2B5EF4-FFF2-40B4-BE49-F238E27FC236}">
                <a16:creationId xmlns:a16="http://schemas.microsoft.com/office/drawing/2014/main" id="{BD9BE875-25ED-4BD1-9808-B94707C25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3819" y="364666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79" name="Rectangle 185">
            <a:extLst>
              <a:ext uri="{FF2B5EF4-FFF2-40B4-BE49-F238E27FC236}">
                <a16:creationId xmlns:a16="http://schemas.microsoft.com/office/drawing/2014/main" id="{5AE37FDC-E3C7-4E3A-B547-5B2D076CEF5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291442" y="3660949"/>
            <a:ext cx="220767" cy="1832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80" name="Conector reto 79">
            <a:extLst>
              <a:ext uri="{FF2B5EF4-FFF2-40B4-BE49-F238E27FC236}">
                <a16:creationId xmlns:a16="http://schemas.microsoft.com/office/drawing/2014/main" id="{EBFAE748-185D-45C6-8FC2-C6B463DB9D3B}"/>
              </a:ext>
            </a:extLst>
          </p:cNvPr>
          <p:cNvCxnSpPr>
            <a:cxnSpLocks/>
          </p:cNvCxnSpPr>
          <p:nvPr/>
        </p:nvCxnSpPr>
        <p:spPr>
          <a:xfrm flipV="1">
            <a:off x="5036717" y="3982350"/>
            <a:ext cx="2195617" cy="128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to 80">
            <a:extLst>
              <a:ext uri="{FF2B5EF4-FFF2-40B4-BE49-F238E27FC236}">
                <a16:creationId xmlns:a16="http://schemas.microsoft.com/office/drawing/2014/main" id="{1B643D2E-356F-42DC-A02C-2A1F6D016135}"/>
              </a:ext>
            </a:extLst>
          </p:cNvPr>
          <p:cNvCxnSpPr>
            <a:cxnSpLocks/>
          </p:cNvCxnSpPr>
          <p:nvPr/>
        </p:nvCxnSpPr>
        <p:spPr>
          <a:xfrm>
            <a:off x="5480079" y="3918466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185">
            <a:extLst>
              <a:ext uri="{FF2B5EF4-FFF2-40B4-BE49-F238E27FC236}">
                <a16:creationId xmlns:a16="http://schemas.microsoft.com/office/drawing/2014/main" id="{B1AF120C-754E-4553-A440-3435C11456E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08246" y="3433420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3" name="Rectangle 114">
            <a:extLst>
              <a:ext uri="{FF2B5EF4-FFF2-40B4-BE49-F238E27FC236}">
                <a16:creationId xmlns:a16="http://schemas.microsoft.com/office/drawing/2014/main" id="{BF5F8DB6-A820-438C-BA2B-D8F5E9AA0F5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32775" y="3428305"/>
            <a:ext cx="320675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4" name="Rectangle 114">
            <a:extLst>
              <a:ext uri="{FF2B5EF4-FFF2-40B4-BE49-F238E27FC236}">
                <a16:creationId xmlns:a16="http://schemas.microsoft.com/office/drawing/2014/main" id="{5FAA1E6D-2F1D-4630-AD53-99E07971C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551" y="3437469"/>
            <a:ext cx="291523" cy="1832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5" name="Rectangle 185">
            <a:extLst>
              <a:ext uri="{FF2B5EF4-FFF2-40B4-BE49-F238E27FC236}">
                <a16:creationId xmlns:a16="http://schemas.microsoft.com/office/drawing/2014/main" id="{E69C014A-1921-41A0-8323-F2B710AA59C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93294" y="3433420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86" name="Rectangle 185">
            <a:extLst>
              <a:ext uri="{FF2B5EF4-FFF2-40B4-BE49-F238E27FC236}">
                <a16:creationId xmlns:a16="http://schemas.microsoft.com/office/drawing/2014/main" id="{63FE7610-09B9-413E-B0F9-8B10620D879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770774" y="3452184"/>
            <a:ext cx="72000" cy="72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pt-BR">
              <a:latin typeface="Arial" charset="0"/>
            </a:endParaRPr>
          </a:p>
        </p:txBody>
      </p:sp>
      <p:sp>
        <p:nvSpPr>
          <p:cNvPr id="87" name="Forma livre 118">
            <a:extLst>
              <a:ext uri="{FF2B5EF4-FFF2-40B4-BE49-F238E27FC236}">
                <a16:creationId xmlns:a16="http://schemas.microsoft.com/office/drawing/2014/main" id="{1941A6A9-E976-4B65-AA93-B57641778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5805" y="3428989"/>
            <a:ext cx="243953" cy="202846"/>
          </a:xfrm>
          <a:custGeom>
            <a:avLst/>
            <a:gdLst>
              <a:gd name="T0" fmla="*/ 112712 w 219075"/>
              <a:gd name="T1" fmla="*/ 0 h 447675"/>
              <a:gd name="T2" fmla="*/ 112712 w 219075"/>
              <a:gd name="T3" fmla="*/ 165711 h 447675"/>
              <a:gd name="T4" fmla="*/ 58806 w 219075"/>
              <a:gd name="T5" fmla="*/ 162185 h 447675"/>
              <a:gd name="T6" fmla="*/ 4901 w 219075"/>
              <a:gd name="T7" fmla="*/ 123402 h 447675"/>
              <a:gd name="T8" fmla="*/ 0 w 219075"/>
              <a:gd name="T9" fmla="*/ 0 h 447675"/>
              <a:gd name="T10" fmla="*/ 112712 w 219075"/>
              <a:gd name="T11" fmla="*/ 0 h 4476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9075"/>
              <a:gd name="T19" fmla="*/ 0 h 447675"/>
              <a:gd name="T20" fmla="*/ 219075 w 219075"/>
              <a:gd name="T21" fmla="*/ 447675 h 4476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9075" h="447675">
                <a:moveTo>
                  <a:pt x="219075" y="0"/>
                </a:moveTo>
                <a:lnTo>
                  <a:pt x="219075" y="447675"/>
                </a:lnTo>
                <a:lnTo>
                  <a:pt x="114300" y="438150"/>
                </a:lnTo>
                <a:lnTo>
                  <a:pt x="9525" y="333375"/>
                </a:lnTo>
                <a:lnTo>
                  <a:pt x="0" y="0"/>
                </a:lnTo>
                <a:lnTo>
                  <a:pt x="219075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cxnSp>
        <p:nvCxnSpPr>
          <p:cNvPr id="88" name="Conector reto 87">
            <a:extLst>
              <a:ext uri="{FF2B5EF4-FFF2-40B4-BE49-F238E27FC236}">
                <a16:creationId xmlns:a16="http://schemas.microsoft.com/office/drawing/2014/main" id="{51BDF9AE-F692-4177-8394-50EA1553FAC2}"/>
              </a:ext>
            </a:extLst>
          </p:cNvPr>
          <p:cNvCxnSpPr>
            <a:cxnSpLocks/>
          </p:cNvCxnSpPr>
          <p:nvPr/>
        </p:nvCxnSpPr>
        <p:spPr>
          <a:xfrm>
            <a:off x="5441407" y="3647782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185">
            <a:extLst>
              <a:ext uri="{FF2B5EF4-FFF2-40B4-BE49-F238E27FC236}">
                <a16:creationId xmlns:a16="http://schemas.microsoft.com/office/drawing/2014/main" id="{30CDC0C2-BC3B-49B9-A4AB-86DF27B67D1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971846" y="3367460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0" name="Rectangle 114">
            <a:extLst>
              <a:ext uri="{FF2B5EF4-FFF2-40B4-BE49-F238E27FC236}">
                <a16:creationId xmlns:a16="http://schemas.microsoft.com/office/drawing/2014/main" id="{AFC32FD8-BACB-4C89-B5A9-51E4DE7DA1D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210951" y="3365909"/>
            <a:ext cx="291523" cy="22177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1" name="Rectangle 114">
            <a:extLst>
              <a:ext uri="{FF2B5EF4-FFF2-40B4-BE49-F238E27FC236}">
                <a16:creationId xmlns:a16="http://schemas.microsoft.com/office/drawing/2014/main" id="{D29F32A9-5E6F-4472-A811-C2787586B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151" y="3365594"/>
            <a:ext cx="256405" cy="2028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2" name="Rectangle 185">
            <a:extLst>
              <a:ext uri="{FF2B5EF4-FFF2-40B4-BE49-F238E27FC236}">
                <a16:creationId xmlns:a16="http://schemas.microsoft.com/office/drawing/2014/main" id="{01AD2DC3-88A4-4E73-9DA5-C91245E0637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04260" y="3227312"/>
            <a:ext cx="212039" cy="47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3" name="Rectangle 185">
            <a:extLst>
              <a:ext uri="{FF2B5EF4-FFF2-40B4-BE49-F238E27FC236}">
                <a16:creationId xmlns:a16="http://schemas.microsoft.com/office/drawing/2014/main" id="{81D1D633-B6B2-4430-8F13-3AE66D7A92F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434374" y="3399869"/>
            <a:ext cx="72000" cy="72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pt-BR">
              <a:latin typeface="Arial" charset="0"/>
            </a:endParaRPr>
          </a:p>
        </p:txBody>
      </p:sp>
      <p:cxnSp>
        <p:nvCxnSpPr>
          <p:cNvPr id="94" name="Conector reto 93">
            <a:extLst>
              <a:ext uri="{FF2B5EF4-FFF2-40B4-BE49-F238E27FC236}">
                <a16:creationId xmlns:a16="http://schemas.microsoft.com/office/drawing/2014/main" id="{D4F6B06C-6855-494E-9B63-6B58851F74F3}"/>
              </a:ext>
            </a:extLst>
          </p:cNvPr>
          <p:cNvCxnSpPr>
            <a:cxnSpLocks/>
          </p:cNvCxnSpPr>
          <p:nvPr/>
        </p:nvCxnSpPr>
        <p:spPr>
          <a:xfrm>
            <a:off x="8105007" y="3595467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CaixaDeTexto 131">
            <a:extLst>
              <a:ext uri="{FF2B5EF4-FFF2-40B4-BE49-F238E27FC236}">
                <a16:creationId xmlns:a16="http://schemas.microsoft.com/office/drawing/2014/main" id="{7FCB6B29-297A-43D1-8970-3F3C38419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4046" y="3172401"/>
            <a:ext cx="609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pt-BR" sz="1200" dirty="0">
              <a:latin typeface="Arial" charset="0"/>
            </a:endParaRPr>
          </a:p>
        </p:txBody>
      </p:sp>
      <p:sp>
        <p:nvSpPr>
          <p:cNvPr id="96" name="Rectangle 68">
            <a:extLst>
              <a:ext uri="{FF2B5EF4-FFF2-40B4-BE49-F238E27FC236}">
                <a16:creationId xmlns:a16="http://schemas.microsoft.com/office/drawing/2014/main" id="{AEEFD344-5A76-44E8-8C9A-ADEA172ED9E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924999" y="3105863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7" name="Rectangle 185">
            <a:extLst>
              <a:ext uri="{FF2B5EF4-FFF2-40B4-BE49-F238E27FC236}">
                <a16:creationId xmlns:a16="http://schemas.microsoft.com/office/drawing/2014/main" id="{21ADF01C-08F7-4882-8711-8D3C867B862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96399" y="3105863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8" name="Rectangle 185">
            <a:extLst>
              <a:ext uri="{FF2B5EF4-FFF2-40B4-BE49-F238E27FC236}">
                <a16:creationId xmlns:a16="http://schemas.microsoft.com/office/drawing/2014/main" id="{DF02387D-2E29-4CBF-B4CC-9FBEBDE1244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10799" y="3105864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99" name="Rectangle 185">
            <a:extLst>
              <a:ext uri="{FF2B5EF4-FFF2-40B4-BE49-F238E27FC236}">
                <a16:creationId xmlns:a16="http://schemas.microsoft.com/office/drawing/2014/main" id="{DB1CA501-4EED-42B9-8AA8-6A02CCF7B15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53599" y="3105864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0" name="Rectangle 185">
            <a:extLst>
              <a:ext uri="{FF2B5EF4-FFF2-40B4-BE49-F238E27FC236}">
                <a16:creationId xmlns:a16="http://schemas.microsoft.com/office/drawing/2014/main" id="{870FA298-8AEC-40A4-9C48-72B23BA1E42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82199" y="3105864"/>
            <a:ext cx="220767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1" name="Rectangle 185">
            <a:extLst>
              <a:ext uri="{FF2B5EF4-FFF2-40B4-BE49-F238E27FC236}">
                <a16:creationId xmlns:a16="http://schemas.microsoft.com/office/drawing/2014/main" id="{8089916A-3287-4A3E-9DB9-509DD82B804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67799" y="3105863"/>
            <a:ext cx="220767" cy="2016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02" name="Conector reto 101">
            <a:extLst>
              <a:ext uri="{FF2B5EF4-FFF2-40B4-BE49-F238E27FC236}">
                <a16:creationId xmlns:a16="http://schemas.microsoft.com/office/drawing/2014/main" id="{0B845F3F-D85D-412B-996F-205989039325}"/>
              </a:ext>
            </a:extLst>
          </p:cNvPr>
          <p:cNvCxnSpPr>
            <a:cxnSpLocks/>
          </p:cNvCxnSpPr>
          <p:nvPr/>
        </p:nvCxnSpPr>
        <p:spPr>
          <a:xfrm>
            <a:off x="8125478" y="3342983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85">
            <a:extLst>
              <a:ext uri="{FF2B5EF4-FFF2-40B4-BE49-F238E27FC236}">
                <a16:creationId xmlns:a16="http://schemas.microsoft.com/office/drawing/2014/main" id="{C2650FA0-B042-4581-B49B-0C60234AC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375" y="3100754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4" name="Rectangle 185">
            <a:extLst>
              <a:ext uri="{FF2B5EF4-FFF2-40B4-BE49-F238E27FC236}">
                <a16:creationId xmlns:a16="http://schemas.microsoft.com/office/drawing/2014/main" id="{9C7C24D3-B675-4184-B864-19844AED8FE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91998" y="3105869"/>
            <a:ext cx="220767" cy="201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5" name="Rectangle 185">
            <a:extLst>
              <a:ext uri="{FF2B5EF4-FFF2-40B4-BE49-F238E27FC236}">
                <a16:creationId xmlns:a16="http://schemas.microsoft.com/office/drawing/2014/main" id="{3831CDAC-9981-4F0D-A65D-201133FD2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0175" y="3100754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06" name="Rectangle 185">
            <a:extLst>
              <a:ext uri="{FF2B5EF4-FFF2-40B4-BE49-F238E27FC236}">
                <a16:creationId xmlns:a16="http://schemas.microsoft.com/office/drawing/2014/main" id="{C270919E-E33C-48BE-B46D-B322FE8D8FE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277798" y="3115034"/>
            <a:ext cx="220767" cy="1832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07" name="Conector reto 106">
            <a:extLst>
              <a:ext uri="{FF2B5EF4-FFF2-40B4-BE49-F238E27FC236}">
                <a16:creationId xmlns:a16="http://schemas.microsoft.com/office/drawing/2014/main" id="{E76E240B-DB1F-4ED0-A4D6-0B444494E21C}"/>
              </a:ext>
            </a:extLst>
          </p:cNvPr>
          <p:cNvCxnSpPr>
            <a:cxnSpLocks/>
          </p:cNvCxnSpPr>
          <p:nvPr/>
        </p:nvCxnSpPr>
        <p:spPr>
          <a:xfrm>
            <a:off x="5466435" y="3372551"/>
            <a:ext cx="1410150" cy="0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EBF1352F-3368-4AE3-B704-7062D6760CC5}"/>
              </a:ext>
            </a:extLst>
          </p:cNvPr>
          <p:cNvSpPr txBox="1"/>
          <p:nvPr/>
        </p:nvSpPr>
        <p:spPr>
          <a:xfrm flipH="1">
            <a:off x="5183933" y="3969653"/>
            <a:ext cx="10960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VISTA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810A6688-D5E4-4147-BC95-35B8AF69083D}"/>
              </a:ext>
            </a:extLst>
          </p:cNvPr>
          <p:cNvSpPr txBox="1"/>
          <p:nvPr/>
        </p:nvSpPr>
        <p:spPr>
          <a:xfrm flipH="1">
            <a:off x="8816519" y="3985573"/>
            <a:ext cx="10960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VISTA</a:t>
            </a:r>
            <a:endParaRPr lang="ibb-N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0" name="Rectangle 185">
            <a:extLst>
              <a:ext uri="{FF2B5EF4-FFF2-40B4-BE49-F238E27FC236}">
                <a16:creationId xmlns:a16="http://schemas.microsoft.com/office/drawing/2014/main" id="{0D182FD2-3FFB-4670-AB0E-085C7711B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1705" y="2787473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1" name="Rectangle 185">
            <a:extLst>
              <a:ext uri="{FF2B5EF4-FFF2-40B4-BE49-F238E27FC236}">
                <a16:creationId xmlns:a16="http://schemas.microsoft.com/office/drawing/2014/main" id="{3851B97F-502F-4FD7-8E92-C54BB48F5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6735" y="2786560"/>
            <a:ext cx="430213" cy="1990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2" name="Rectangle 185">
            <a:extLst>
              <a:ext uri="{FF2B5EF4-FFF2-40B4-BE49-F238E27FC236}">
                <a16:creationId xmlns:a16="http://schemas.microsoft.com/office/drawing/2014/main" id="{FD82C05D-89D9-4A12-96B8-C936A6862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229" y="2791956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3" name="Rectangle 185">
            <a:extLst>
              <a:ext uri="{FF2B5EF4-FFF2-40B4-BE49-F238E27FC236}">
                <a16:creationId xmlns:a16="http://schemas.microsoft.com/office/drawing/2014/main" id="{4564239A-071E-4326-BD12-AD009C0F5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9277" y="2787474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4" name="Rectangle 185">
            <a:extLst>
              <a:ext uri="{FF2B5EF4-FFF2-40B4-BE49-F238E27FC236}">
                <a16:creationId xmlns:a16="http://schemas.microsoft.com/office/drawing/2014/main" id="{EDEE8ED1-A976-49D8-BBBD-6F37E0B3F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869" y="2756794"/>
            <a:ext cx="293841" cy="221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5" name="Rectangle 185">
            <a:extLst>
              <a:ext uri="{FF2B5EF4-FFF2-40B4-BE49-F238E27FC236}">
                <a16:creationId xmlns:a16="http://schemas.microsoft.com/office/drawing/2014/main" id="{7A614C9D-FD1C-456A-BCAC-2794C2CDF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0311" y="2760910"/>
            <a:ext cx="293841" cy="221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6" name="Rectangle 185">
            <a:extLst>
              <a:ext uri="{FF2B5EF4-FFF2-40B4-BE49-F238E27FC236}">
                <a16:creationId xmlns:a16="http://schemas.microsoft.com/office/drawing/2014/main" id="{5FCA1528-6F74-4822-908C-762129EC4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4325" y="2519733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7" name="Rectangle 185">
            <a:extLst>
              <a:ext uri="{FF2B5EF4-FFF2-40B4-BE49-F238E27FC236}">
                <a16:creationId xmlns:a16="http://schemas.microsoft.com/office/drawing/2014/main" id="{CA1B0B03-59C5-47FB-A9DF-B283C1C7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4069" y="2518820"/>
            <a:ext cx="430213" cy="1990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8" name="Rectangle 185">
            <a:extLst>
              <a:ext uri="{FF2B5EF4-FFF2-40B4-BE49-F238E27FC236}">
                <a16:creationId xmlns:a16="http://schemas.microsoft.com/office/drawing/2014/main" id="{FB729D25-D7DC-4D01-82A0-6D3E59469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1203" y="2489054"/>
            <a:ext cx="293841" cy="221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19" name="Rectangle 185">
            <a:extLst>
              <a:ext uri="{FF2B5EF4-FFF2-40B4-BE49-F238E27FC236}">
                <a16:creationId xmlns:a16="http://schemas.microsoft.com/office/drawing/2014/main" id="{D0C7F5ED-49B2-40D8-8839-C5EA5DB2C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111" y="1918719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0" name="Rectangle 185">
            <a:extLst>
              <a:ext uri="{FF2B5EF4-FFF2-40B4-BE49-F238E27FC236}">
                <a16:creationId xmlns:a16="http://schemas.microsoft.com/office/drawing/2014/main" id="{E3CC195E-1249-4D15-B2C6-DFF23DD03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1873" y="1938951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1" name="Rectangle 185">
            <a:extLst>
              <a:ext uri="{FF2B5EF4-FFF2-40B4-BE49-F238E27FC236}">
                <a16:creationId xmlns:a16="http://schemas.microsoft.com/office/drawing/2014/main" id="{87A15D65-7B83-4F4E-978B-76EC181A8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9704" y="1921523"/>
            <a:ext cx="293841" cy="47539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22" name="Conector reto 121">
            <a:extLst>
              <a:ext uri="{FF2B5EF4-FFF2-40B4-BE49-F238E27FC236}">
                <a16:creationId xmlns:a16="http://schemas.microsoft.com/office/drawing/2014/main" id="{9FF7B489-B031-494E-BDE4-4EAF95CFA2C1}"/>
              </a:ext>
            </a:extLst>
          </p:cNvPr>
          <p:cNvCxnSpPr>
            <a:cxnSpLocks/>
          </p:cNvCxnSpPr>
          <p:nvPr/>
        </p:nvCxnSpPr>
        <p:spPr>
          <a:xfrm>
            <a:off x="5504040" y="3046859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to 122">
            <a:extLst>
              <a:ext uri="{FF2B5EF4-FFF2-40B4-BE49-F238E27FC236}">
                <a16:creationId xmlns:a16="http://schemas.microsoft.com/office/drawing/2014/main" id="{6CE672FA-3E81-4952-B7D4-F9DBE48BE4F1}"/>
              </a:ext>
            </a:extLst>
          </p:cNvPr>
          <p:cNvCxnSpPr>
            <a:cxnSpLocks/>
          </p:cNvCxnSpPr>
          <p:nvPr/>
        </p:nvCxnSpPr>
        <p:spPr>
          <a:xfrm>
            <a:off x="8177219" y="2457843"/>
            <a:ext cx="1240475" cy="0"/>
          </a:xfrm>
          <a:prstGeom prst="line">
            <a:avLst/>
          </a:prstGeom>
          <a:ln w="762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ector reto 123">
            <a:extLst>
              <a:ext uri="{FF2B5EF4-FFF2-40B4-BE49-F238E27FC236}">
                <a16:creationId xmlns:a16="http://schemas.microsoft.com/office/drawing/2014/main" id="{722E51E4-F83A-43CD-9025-BFC25D3864F9}"/>
              </a:ext>
            </a:extLst>
          </p:cNvPr>
          <p:cNvCxnSpPr>
            <a:cxnSpLocks/>
          </p:cNvCxnSpPr>
          <p:nvPr/>
        </p:nvCxnSpPr>
        <p:spPr>
          <a:xfrm>
            <a:off x="8181345" y="3030377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ector reto 124">
            <a:extLst>
              <a:ext uri="{FF2B5EF4-FFF2-40B4-BE49-F238E27FC236}">
                <a16:creationId xmlns:a16="http://schemas.microsoft.com/office/drawing/2014/main" id="{F772E1E7-2BEC-4D44-9011-1E99D69CB4A1}"/>
              </a:ext>
            </a:extLst>
          </p:cNvPr>
          <p:cNvCxnSpPr>
            <a:cxnSpLocks/>
          </p:cNvCxnSpPr>
          <p:nvPr/>
        </p:nvCxnSpPr>
        <p:spPr>
          <a:xfrm>
            <a:off x="8210178" y="2737941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85">
            <a:extLst>
              <a:ext uri="{FF2B5EF4-FFF2-40B4-BE49-F238E27FC236}">
                <a16:creationId xmlns:a16="http://schemas.microsoft.com/office/drawing/2014/main" id="{0CEDA63D-3EA4-436C-8AAA-F0E2C0B59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9228" y="2499139"/>
            <a:ext cx="430213" cy="201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7" name="Rectangle 185">
            <a:extLst>
              <a:ext uri="{FF2B5EF4-FFF2-40B4-BE49-F238E27FC236}">
                <a16:creationId xmlns:a16="http://schemas.microsoft.com/office/drawing/2014/main" id="{BF78BA65-74E3-4357-A1DE-6AA82C8C3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8972" y="2498226"/>
            <a:ext cx="430213" cy="1990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28" name="Rectangle 185">
            <a:extLst>
              <a:ext uri="{FF2B5EF4-FFF2-40B4-BE49-F238E27FC236}">
                <a16:creationId xmlns:a16="http://schemas.microsoft.com/office/drawing/2014/main" id="{AB9A3651-30ED-4041-9DC4-419F23F86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1220" y="2468464"/>
            <a:ext cx="293841" cy="221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29" name="Conector reto 128">
            <a:extLst>
              <a:ext uri="{FF2B5EF4-FFF2-40B4-BE49-F238E27FC236}">
                <a16:creationId xmlns:a16="http://schemas.microsoft.com/office/drawing/2014/main" id="{A12838D6-E5FC-4C91-BC20-5669FC78BCA9}"/>
              </a:ext>
            </a:extLst>
          </p:cNvPr>
          <p:cNvCxnSpPr>
            <a:cxnSpLocks/>
          </p:cNvCxnSpPr>
          <p:nvPr/>
        </p:nvCxnSpPr>
        <p:spPr>
          <a:xfrm>
            <a:off x="5545209" y="2717347"/>
            <a:ext cx="1240475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185">
            <a:extLst>
              <a:ext uri="{FF2B5EF4-FFF2-40B4-BE49-F238E27FC236}">
                <a16:creationId xmlns:a16="http://schemas.microsoft.com/office/drawing/2014/main" id="{B5DF89D7-F2C1-44F6-AF5F-77E798162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327" y="1255575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7" name="Rectangle 185">
            <a:extLst>
              <a:ext uri="{FF2B5EF4-FFF2-40B4-BE49-F238E27FC236}">
                <a16:creationId xmlns:a16="http://schemas.microsoft.com/office/drawing/2014/main" id="{49003744-1947-4487-8D22-123668BA3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089" y="1251093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48" name="Rectangle 185">
            <a:extLst>
              <a:ext uri="{FF2B5EF4-FFF2-40B4-BE49-F238E27FC236}">
                <a16:creationId xmlns:a16="http://schemas.microsoft.com/office/drawing/2014/main" id="{8CF5B683-FB14-4334-9D6A-9ECAB2A1A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5920" y="1260398"/>
            <a:ext cx="301458" cy="59743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49" name="Conector reto 148">
            <a:extLst>
              <a:ext uri="{FF2B5EF4-FFF2-40B4-BE49-F238E27FC236}">
                <a16:creationId xmlns:a16="http://schemas.microsoft.com/office/drawing/2014/main" id="{02D86706-DE0D-4F3A-9E9C-94AEAC100BB1}"/>
              </a:ext>
            </a:extLst>
          </p:cNvPr>
          <p:cNvCxnSpPr>
            <a:cxnSpLocks/>
          </p:cNvCxnSpPr>
          <p:nvPr/>
        </p:nvCxnSpPr>
        <p:spPr>
          <a:xfrm>
            <a:off x="5313421" y="1804093"/>
            <a:ext cx="1376340" cy="22066"/>
          </a:xfrm>
          <a:prstGeom prst="line">
            <a:avLst/>
          </a:prstGeom>
          <a:ln w="762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85">
            <a:extLst>
              <a:ext uri="{FF2B5EF4-FFF2-40B4-BE49-F238E27FC236}">
                <a16:creationId xmlns:a16="http://schemas.microsoft.com/office/drawing/2014/main" id="{EDDB691C-0405-4C1C-AE5D-4334E74ED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9427" y="1926966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3" name="Rectangle 185">
            <a:extLst>
              <a:ext uri="{FF2B5EF4-FFF2-40B4-BE49-F238E27FC236}">
                <a16:creationId xmlns:a16="http://schemas.microsoft.com/office/drawing/2014/main" id="{1D046A05-9608-444E-9F4E-20C9D4EBF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8189" y="1922484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54" name="Rectangle 185">
            <a:extLst>
              <a:ext uri="{FF2B5EF4-FFF2-40B4-BE49-F238E27FC236}">
                <a16:creationId xmlns:a16="http://schemas.microsoft.com/office/drawing/2014/main" id="{87BFB89D-F1F7-467E-B44B-309D3291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194" y="1909517"/>
            <a:ext cx="301458" cy="543124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55" name="Conector reto 154">
            <a:extLst>
              <a:ext uri="{FF2B5EF4-FFF2-40B4-BE49-F238E27FC236}">
                <a16:creationId xmlns:a16="http://schemas.microsoft.com/office/drawing/2014/main" id="{5F5D9F4E-C6B0-4297-9757-7AB83A0FE05F}"/>
              </a:ext>
            </a:extLst>
          </p:cNvPr>
          <p:cNvCxnSpPr>
            <a:cxnSpLocks/>
          </p:cNvCxnSpPr>
          <p:nvPr/>
        </p:nvCxnSpPr>
        <p:spPr>
          <a:xfrm>
            <a:off x="5366965" y="1857637"/>
            <a:ext cx="1376340" cy="22066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85">
            <a:extLst>
              <a:ext uri="{FF2B5EF4-FFF2-40B4-BE49-F238E27FC236}">
                <a16:creationId xmlns:a16="http://schemas.microsoft.com/office/drawing/2014/main" id="{4FD9DDCB-EE67-45FB-B52F-D2FD80184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6750" y="1313242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61" name="Rectangle 185">
            <a:extLst>
              <a:ext uri="{FF2B5EF4-FFF2-40B4-BE49-F238E27FC236}">
                <a16:creationId xmlns:a16="http://schemas.microsoft.com/office/drawing/2014/main" id="{F512E538-68D0-45BE-884D-019CB21E5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5512" y="1308760"/>
            <a:ext cx="473234" cy="5229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sp>
        <p:nvSpPr>
          <p:cNvPr id="162" name="Rectangle 185">
            <a:extLst>
              <a:ext uri="{FF2B5EF4-FFF2-40B4-BE49-F238E27FC236}">
                <a16:creationId xmlns:a16="http://schemas.microsoft.com/office/drawing/2014/main" id="{F1C88CA3-3F9B-4017-8081-B8F95961A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8231" y="1295793"/>
            <a:ext cx="301458" cy="543124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/>
          </a:p>
        </p:txBody>
      </p:sp>
      <p:cxnSp>
        <p:nvCxnSpPr>
          <p:cNvPr id="163" name="Conector reto 162">
            <a:extLst>
              <a:ext uri="{FF2B5EF4-FFF2-40B4-BE49-F238E27FC236}">
                <a16:creationId xmlns:a16="http://schemas.microsoft.com/office/drawing/2014/main" id="{AEA4E829-3B39-43E9-9FDF-F310F83D03C8}"/>
              </a:ext>
            </a:extLst>
          </p:cNvPr>
          <p:cNvCxnSpPr>
            <a:cxnSpLocks/>
          </p:cNvCxnSpPr>
          <p:nvPr/>
        </p:nvCxnSpPr>
        <p:spPr>
          <a:xfrm>
            <a:off x="5371081" y="2430171"/>
            <a:ext cx="1376340" cy="22066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reto 163">
            <a:extLst>
              <a:ext uri="{FF2B5EF4-FFF2-40B4-BE49-F238E27FC236}">
                <a16:creationId xmlns:a16="http://schemas.microsoft.com/office/drawing/2014/main" id="{422EE048-0BD6-43E7-B8E7-C1998227A82C}"/>
              </a:ext>
            </a:extLst>
          </p:cNvPr>
          <p:cNvCxnSpPr>
            <a:cxnSpLocks/>
          </p:cNvCxnSpPr>
          <p:nvPr/>
        </p:nvCxnSpPr>
        <p:spPr>
          <a:xfrm>
            <a:off x="8118411" y="1890583"/>
            <a:ext cx="1376340" cy="22066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ector reto 164">
            <a:extLst>
              <a:ext uri="{FF2B5EF4-FFF2-40B4-BE49-F238E27FC236}">
                <a16:creationId xmlns:a16="http://schemas.microsoft.com/office/drawing/2014/main" id="{35E39F6C-AE94-43E1-846E-81016A46B401}"/>
              </a:ext>
            </a:extLst>
          </p:cNvPr>
          <p:cNvCxnSpPr>
            <a:cxnSpLocks/>
          </p:cNvCxnSpPr>
          <p:nvPr/>
        </p:nvCxnSpPr>
        <p:spPr>
          <a:xfrm>
            <a:off x="8122537" y="2463121"/>
            <a:ext cx="1376340" cy="22066"/>
          </a:xfrm>
          <a:prstGeom prst="line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812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257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 Unicode MS</vt:lpstr>
      <vt:lpstr>Arial</vt:lpstr>
      <vt:lpstr>Arial Black</vt:lpstr>
      <vt:lpstr>Calibri</vt:lpstr>
      <vt:lpstr>Calibri Light</vt:lpstr>
      <vt:lpstr>TechnicBold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Laise Brandão Nogueira Borges</dc:creator>
  <cp:lastModifiedBy>Laise Brandão Nogueira Borges</cp:lastModifiedBy>
  <cp:revision>105</cp:revision>
  <dcterms:created xsi:type="dcterms:W3CDTF">2021-01-19T15:48:22Z</dcterms:created>
  <dcterms:modified xsi:type="dcterms:W3CDTF">2021-02-10T22:00:28Z</dcterms:modified>
</cp:coreProperties>
</file>