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4" r:id="rId11"/>
  </p:sldIdLst>
  <p:sldSz cx="9144000" cy="5143500" type="screen16x9"/>
  <p:notesSz cx="6858000" cy="9144000"/>
  <p:custDataLst>
    <p:tags r:id="rId13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A"/>
    <a:srgbClr val="004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94" autoAdjust="0"/>
  </p:normalViewPr>
  <p:slideViewPr>
    <p:cSldViewPr>
      <p:cViewPr>
        <p:scale>
          <a:sx n="130" d="100"/>
          <a:sy n="130" d="100"/>
        </p:scale>
        <p:origin x="-246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46EC5-EB76-4973-9A1C-F6A289870216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3B4B-3DB9-43DD-B376-6877A38DD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81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973B4B-3DB9-43DD-B376-6877A38DDAAF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4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07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48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67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1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73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30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69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58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43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7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55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31000" t="88000" r="3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ED0C-DAEC-4513-8FE5-0BC66DC3AA12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0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nd5.com/pt/fre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084C9D4-DF9F-40A2-8D1B-407BD77FDE59}"/>
              </a:ext>
            </a:extLst>
          </p:cNvPr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Dicas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1986DA1-7D5A-4ACB-9E0C-DE3240F1124A}"/>
              </a:ext>
            </a:extLst>
          </p:cNvPr>
          <p:cNvSpPr/>
          <p:nvPr/>
        </p:nvSpPr>
        <p:spPr>
          <a:xfrm>
            <a:off x="1367644" y="2211710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Sugestão de Fonte: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Título: Arial </a:t>
            </a:r>
            <a:r>
              <a:rPr kumimoji="0" lang="pt-B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Rounded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 </a:t>
            </a:r>
            <a:r>
              <a:rPr kumimoji="0" lang="pt-B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Bold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36, azul escuro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Texto: </a:t>
            </a:r>
            <a:r>
              <a:rPr kumimoji="0" lang="pt-B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28, preto.</a:t>
            </a:r>
          </a:p>
        </p:txBody>
      </p:sp>
    </p:spTree>
    <p:extLst>
      <p:ext uri="{BB962C8B-B14F-4D97-AF65-F5344CB8AC3E}">
        <p14:creationId xmlns:p14="http://schemas.microsoft.com/office/powerpoint/2010/main" val="97805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719628" y="2067694"/>
            <a:ext cx="1967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03514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2211710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Olhe para a câmera quando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você estiver gravando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874036"/>
            <a:ext cx="1584176" cy="1188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3339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2211710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Crie o seu jeito de começar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Falar X Ler </a:t>
            </a:r>
          </a:p>
        </p:txBody>
      </p:sp>
    </p:spTree>
    <p:extLst>
      <p:ext uri="{BB962C8B-B14F-4D97-AF65-F5344CB8AC3E}">
        <p14:creationId xmlns:p14="http://schemas.microsoft.com/office/powerpoint/2010/main" val="17061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2211710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Fale com o Aluno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exemplos</a:t>
            </a:r>
          </a:p>
        </p:txBody>
      </p:sp>
    </p:spTree>
    <p:extLst>
      <p:ext uri="{BB962C8B-B14F-4D97-AF65-F5344CB8AC3E}">
        <p14:creationId xmlns:p14="http://schemas.microsoft.com/office/powerpoint/2010/main" val="387971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1923678"/>
            <a:ext cx="66247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Apresentação Limpa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Evite carregar a Tela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Evite fazer mistura de fontes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79862"/>
            <a:ext cx="1157325" cy="771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396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1923678"/>
            <a:ext cx="66247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a linguagem audiovisual: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-Simples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-Direta</a:t>
            </a:r>
          </a:p>
        </p:txBody>
      </p:sp>
    </p:spTree>
    <p:extLst>
      <p:ext uri="{BB962C8B-B14F-4D97-AF65-F5344CB8AC3E}">
        <p14:creationId xmlns:p14="http://schemas.microsoft.com/office/powerpoint/2010/main" val="62268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1923678"/>
            <a:ext cx="66247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Fique atento à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de Direitos Autorais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imagens, vídeos, músicas,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7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1347614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Utilize somente seu material autoral ou material de domínio público. Como, por exemplo, deste site, que site disponibiliza 75 mil arquivos em domínio público: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https://www.pond5.com/pt/free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3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48351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4588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Gravando....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67644" y="199568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Boa Aula!</a:t>
            </a:r>
          </a:p>
        </p:txBody>
      </p:sp>
    </p:spTree>
    <p:extLst>
      <p:ext uri="{BB962C8B-B14F-4D97-AF65-F5344CB8AC3E}">
        <p14:creationId xmlns:p14="http://schemas.microsoft.com/office/powerpoint/2010/main" val="41808602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41&quot;&gt;&lt;property id=&quot;20148&quot; value=&quot;5&quot;/&gt;&lt;property id=&quot;20300&quot; value=&quot;Slide 8&quot;/&gt;&lt;property id=&quot;20307&quot; value=&quot;265&quot;/&gt;&lt;/object&gt;&lt;object type=&quot;3&quot; unique_id=&quot;10042&quot;&gt;&lt;property id=&quot;20148&quot; value=&quot;5&quot;/&gt;&lt;property id=&quot;20300&quot; value=&quot;Slide 9&quot;/&gt;&lt;property id=&quot;20307&quot; value=&quot;264&quot;/&gt;&lt;/object&gt;&lt;/object&gt;&lt;object type=&quot;8&quot; unique_id=&quot;10020&quot;&gt;&lt;/object&gt;&lt;/object&gt;&lt;/database&gt;"/>
  <p:tag name="MMPROD_UIPERSISTENCEDATA" val="MMPROD_UIPERSISTENCEDATA"/>
  <p:tag name="SECTOMILLISECCONVERTED" val="1"/>
</p:tagLst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151</Words>
  <Application>Microsoft Office PowerPoint</Application>
  <PresentationFormat>Apresentação na tela (16:9)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Verdana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De Oliveira Andrade</dc:creator>
  <cp:lastModifiedBy>Marco Aurélio Santos</cp:lastModifiedBy>
  <cp:revision>51</cp:revision>
  <dcterms:created xsi:type="dcterms:W3CDTF">2014-07-10T17:46:06Z</dcterms:created>
  <dcterms:modified xsi:type="dcterms:W3CDTF">2020-02-17T14:27:53Z</dcterms:modified>
</cp:coreProperties>
</file>